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61" r:id="rId3"/>
    <p:sldId id="258" r:id="rId4"/>
    <p:sldId id="259" r:id="rId5"/>
    <p:sldId id="260" r:id="rId6"/>
    <p:sldId id="262" r:id="rId7"/>
    <p:sldId id="264" r:id="rId8"/>
    <p:sldId id="265" r:id="rId9"/>
    <p:sldId id="306" r:id="rId10"/>
    <p:sldId id="263" r:id="rId11"/>
    <p:sldId id="307" r:id="rId12"/>
    <p:sldId id="266" r:id="rId13"/>
    <p:sldId id="308" r:id="rId14"/>
    <p:sldId id="267" r:id="rId15"/>
    <p:sldId id="284" r:id="rId16"/>
    <p:sldId id="286" r:id="rId1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9"/>
    </p:embeddedFont>
    <p:embeddedFont>
      <p:font typeface="Poppins" pitchFamily="2" charset="77"/>
      <p:regular r:id="rId20"/>
      <p:bold r:id="rId21"/>
      <p:italic r:id="rId22"/>
      <p:boldItalic r:id="rId23"/>
    </p:embeddedFont>
    <p:embeddedFont>
      <p:font typeface="Roboto Condensed" panose="020F0502020204030204" pitchFamily="34" charset="0"/>
      <p:regular r:id="rId24"/>
      <p:bold r:id="rId25"/>
      <p:italic r:id="rId26"/>
      <p:boldItalic r:id="rId27"/>
    </p:embeddedFont>
    <p:embeddedFont>
      <p:font typeface="Syne ExtraBold" pitchFamily="2" charset="7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C5A1-BA7A-44A6-A7F0-134A26C6A130}" v="1286" dt="2023-09-16T12:28:14.021"/>
  </p1510:revLst>
</p1510:revInfo>
</file>

<file path=ppt/tableStyles.xml><?xml version="1.0" encoding="utf-8"?>
<a:tblStyleLst xmlns:a="http://schemas.openxmlformats.org/drawingml/2006/main" def="{4417F19E-AE5C-468F-B38D-3F42EDCC6D74}">
  <a:tblStyle styleId="{4417F19E-AE5C-468F-B38D-3F42EDCC6D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okhrel" userId="cf52cc20c9387d56" providerId="LiveId" clId="{93FAC5A1-BA7A-44A6-A7F0-134A26C6A130}"/>
    <pc:docChg chg="undo custSel addSld delSld modSld sldOrd delMainMaster">
      <pc:chgData name="simon pokhrel" userId="cf52cc20c9387d56" providerId="LiveId" clId="{93FAC5A1-BA7A-44A6-A7F0-134A26C6A130}" dt="2023-09-16T12:28:14.021" v="3166"/>
      <pc:docMkLst>
        <pc:docMk/>
      </pc:docMkLst>
      <pc:sldChg chg="addSp delSp modSp mod modTransition">
        <pc:chgData name="simon pokhrel" userId="cf52cc20c9387d56" providerId="LiveId" clId="{93FAC5A1-BA7A-44A6-A7F0-134A26C6A130}" dt="2023-09-16T12:26:19.229" v="3151"/>
        <pc:sldMkLst>
          <pc:docMk/>
          <pc:sldMk cId="0" sldId="256"/>
        </pc:sldMkLst>
        <pc:spChg chg="add del mod">
          <ac:chgData name="simon pokhrel" userId="cf52cc20c9387d56" providerId="LiveId" clId="{93FAC5A1-BA7A-44A6-A7F0-134A26C6A130}" dt="2023-09-16T08:17:32.813" v="457" actId="478"/>
          <ac:spMkLst>
            <pc:docMk/>
            <pc:sldMk cId="0" sldId="256"/>
            <ac:spMk id="2" creationId="{A5A9C873-9257-56FB-F3EB-3E9C87131374}"/>
          </ac:spMkLst>
        </pc:spChg>
        <pc:spChg chg="add mod">
          <ac:chgData name="simon pokhrel" userId="cf52cc20c9387d56" providerId="LiveId" clId="{93FAC5A1-BA7A-44A6-A7F0-134A26C6A130}" dt="2023-09-16T08:19:00.212" v="474" actId="1076"/>
          <ac:spMkLst>
            <pc:docMk/>
            <pc:sldMk cId="0" sldId="256"/>
            <ac:spMk id="6" creationId="{EE77FD8A-DC8E-E23F-3BF1-C1A37F83ED9B}"/>
          </ac:spMkLst>
        </pc:spChg>
        <pc:spChg chg="add mod">
          <ac:chgData name="simon pokhrel" userId="cf52cc20c9387d56" providerId="LiveId" clId="{93FAC5A1-BA7A-44A6-A7F0-134A26C6A130}" dt="2023-09-16T08:19:02.123" v="475" actId="1076"/>
          <ac:spMkLst>
            <pc:docMk/>
            <pc:sldMk cId="0" sldId="256"/>
            <ac:spMk id="7" creationId="{C1B4D25A-C528-14D6-58CE-11768024650D}"/>
          </ac:spMkLst>
        </pc:spChg>
        <pc:spChg chg="mod ord">
          <ac:chgData name="simon pokhrel" userId="cf52cc20c9387d56" providerId="LiveId" clId="{93FAC5A1-BA7A-44A6-A7F0-134A26C6A130}" dt="2023-09-16T07:08:35.635" v="85" actId="1076"/>
          <ac:spMkLst>
            <pc:docMk/>
            <pc:sldMk cId="0" sldId="256"/>
            <ac:spMk id="280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7:03:24.389" v="16" actId="1076"/>
          <ac:spMkLst>
            <pc:docMk/>
            <pc:sldMk cId="0" sldId="256"/>
            <ac:spMk id="28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7:03:52.445" v="55" actId="478"/>
          <ac:spMkLst>
            <pc:docMk/>
            <pc:sldMk cId="0" sldId="256"/>
            <ac:spMk id="286" creationId="{00000000-0000-0000-0000-000000000000}"/>
          </ac:spMkLst>
        </pc:spChg>
        <pc:grpChg chg="ord">
          <ac:chgData name="simon pokhrel" userId="cf52cc20c9387d56" providerId="LiveId" clId="{93FAC5A1-BA7A-44A6-A7F0-134A26C6A130}" dt="2023-09-16T07:07:14.333" v="70" actId="166"/>
          <ac:grpSpMkLst>
            <pc:docMk/>
            <pc:sldMk cId="0" sldId="256"/>
            <ac:grpSpMk id="281" creationId="{00000000-0000-0000-0000-000000000000}"/>
          </ac:grpSpMkLst>
        </pc:grpChg>
        <pc:grpChg chg="ord">
          <ac:chgData name="simon pokhrel" userId="cf52cc20c9387d56" providerId="LiveId" clId="{93FAC5A1-BA7A-44A6-A7F0-134A26C6A130}" dt="2023-09-16T07:07:21.682" v="71" actId="166"/>
          <ac:grpSpMkLst>
            <pc:docMk/>
            <pc:sldMk cId="0" sldId="256"/>
            <ac:grpSpMk id="289" creationId="{00000000-0000-0000-0000-000000000000}"/>
          </ac:grpSpMkLst>
        </pc:grpChg>
        <pc:grpChg chg="ord">
          <ac:chgData name="simon pokhrel" userId="cf52cc20c9387d56" providerId="LiveId" clId="{93FAC5A1-BA7A-44A6-A7F0-134A26C6A130}" dt="2023-09-16T07:07:25.861" v="72" actId="166"/>
          <ac:grpSpMkLst>
            <pc:docMk/>
            <pc:sldMk cId="0" sldId="256"/>
            <ac:grpSpMk id="298" creationId="{00000000-0000-0000-0000-000000000000}"/>
          </ac:grpSpMkLst>
        </pc:grpChg>
        <pc:grpChg chg="ord">
          <ac:chgData name="simon pokhrel" userId="cf52cc20c9387d56" providerId="LiveId" clId="{93FAC5A1-BA7A-44A6-A7F0-134A26C6A130}" dt="2023-09-16T07:07:32.851" v="74" actId="166"/>
          <ac:grpSpMkLst>
            <pc:docMk/>
            <pc:sldMk cId="0" sldId="256"/>
            <ac:grpSpMk id="302" creationId="{00000000-0000-0000-0000-000000000000}"/>
          </ac:grpSpMkLst>
        </pc:grpChg>
        <pc:picChg chg="add del mod">
          <ac:chgData name="simon pokhrel" userId="cf52cc20c9387d56" providerId="LiveId" clId="{93FAC5A1-BA7A-44A6-A7F0-134A26C6A130}" dt="2023-09-16T07:08:16.157" v="81" actId="478"/>
          <ac:picMkLst>
            <pc:docMk/>
            <pc:sldMk cId="0" sldId="256"/>
            <ac:picMk id="3" creationId="{E8017DD1-3678-FF3F-A405-2DE2DCD94374}"/>
          </ac:picMkLst>
        </pc:picChg>
        <pc:picChg chg="add mod">
          <ac:chgData name="simon pokhrel" userId="cf52cc20c9387d56" providerId="LiveId" clId="{93FAC5A1-BA7A-44A6-A7F0-134A26C6A130}" dt="2023-09-16T08:18:01.403" v="462" actId="1076"/>
          <ac:picMkLst>
            <pc:docMk/>
            <pc:sldMk cId="0" sldId="256"/>
            <ac:picMk id="4" creationId="{CC51D695-8FF5-C5A2-5422-BECF1948B805}"/>
          </ac:picMkLst>
        </pc:picChg>
        <pc:picChg chg="add mod">
          <ac:chgData name="simon pokhrel" userId="cf52cc20c9387d56" providerId="LiveId" clId="{93FAC5A1-BA7A-44A6-A7F0-134A26C6A130}" dt="2023-09-16T08:18:02.740" v="463" actId="1076"/>
          <ac:picMkLst>
            <pc:docMk/>
            <pc:sldMk cId="0" sldId="256"/>
            <ac:picMk id="5" creationId="{60EFCFBC-DFA2-B7D2-770E-ECA61F29F748}"/>
          </ac:picMkLst>
        </pc:picChg>
      </pc:sldChg>
      <pc:sldChg chg="del">
        <pc:chgData name="simon pokhrel" userId="cf52cc20c9387d56" providerId="LiveId" clId="{93FAC5A1-BA7A-44A6-A7F0-134A26C6A130}" dt="2023-09-16T08:20:47.102" v="490" actId="47"/>
        <pc:sldMkLst>
          <pc:docMk/>
          <pc:sldMk cId="0" sldId="257"/>
        </pc:sldMkLst>
      </pc:sldChg>
      <pc:sldChg chg="addSp delSp modSp mod ord modTransition delAnim modAnim modNotes">
        <pc:chgData name="simon pokhrel" userId="cf52cc20c9387d56" providerId="LiveId" clId="{93FAC5A1-BA7A-44A6-A7F0-134A26C6A130}" dt="2023-09-16T12:26:28.291" v="3152"/>
        <pc:sldMkLst>
          <pc:docMk/>
          <pc:sldMk cId="0" sldId="258"/>
        </pc:sldMkLst>
        <pc:spChg chg="add del mod">
          <ac:chgData name="simon pokhrel" userId="cf52cc20c9387d56" providerId="LiveId" clId="{93FAC5A1-BA7A-44A6-A7F0-134A26C6A130}" dt="2023-09-16T08:15:23.134" v="389" actId="478"/>
          <ac:spMkLst>
            <pc:docMk/>
            <pc:sldMk cId="0" sldId="258"/>
            <ac:spMk id="3" creationId="{C3370B6D-8081-747F-012A-E84A18F42316}"/>
          </ac:spMkLst>
        </pc:spChg>
        <pc:spChg chg="add del mod">
          <ac:chgData name="simon pokhrel" userId="cf52cc20c9387d56" providerId="LiveId" clId="{93FAC5A1-BA7A-44A6-A7F0-134A26C6A130}" dt="2023-09-16T08:15:27.795" v="391" actId="478"/>
          <ac:spMkLst>
            <pc:docMk/>
            <pc:sldMk cId="0" sldId="258"/>
            <ac:spMk id="5" creationId="{F6CCCF68-F264-AB5C-B80C-BA8DDA3A46A3}"/>
          </ac:spMkLst>
        </pc:spChg>
        <pc:spChg chg="add del mod">
          <ac:chgData name="simon pokhrel" userId="cf52cc20c9387d56" providerId="LiveId" clId="{93FAC5A1-BA7A-44A6-A7F0-134A26C6A130}" dt="2023-09-16T08:15:31.469" v="393" actId="478"/>
          <ac:spMkLst>
            <pc:docMk/>
            <pc:sldMk cId="0" sldId="258"/>
            <ac:spMk id="7" creationId="{D336615B-1207-1AB3-DD7C-73C99DF0D453}"/>
          </ac:spMkLst>
        </pc:spChg>
        <pc:spChg chg="add del mod">
          <ac:chgData name="simon pokhrel" userId="cf52cc20c9387d56" providerId="LiveId" clId="{93FAC5A1-BA7A-44A6-A7F0-134A26C6A130}" dt="2023-09-16T08:15:34.214" v="395" actId="478"/>
          <ac:spMkLst>
            <pc:docMk/>
            <pc:sldMk cId="0" sldId="258"/>
            <ac:spMk id="9" creationId="{05FF5C8A-9D22-9329-405D-A53F0B263503}"/>
          </ac:spMkLst>
        </pc:spChg>
        <pc:spChg chg="add del mod">
          <ac:chgData name="simon pokhrel" userId="cf52cc20c9387d56" providerId="LiveId" clId="{93FAC5A1-BA7A-44A6-A7F0-134A26C6A130}" dt="2023-09-16T08:15:37.354" v="397" actId="478"/>
          <ac:spMkLst>
            <pc:docMk/>
            <pc:sldMk cId="0" sldId="258"/>
            <ac:spMk id="11" creationId="{BBADAB0B-CAAE-F0AD-642F-D955B7479CA5}"/>
          </ac:spMkLst>
        </pc:spChg>
        <pc:spChg chg="add del mod">
          <ac:chgData name="simon pokhrel" userId="cf52cc20c9387d56" providerId="LiveId" clId="{93FAC5A1-BA7A-44A6-A7F0-134A26C6A130}" dt="2023-09-16T08:15:41.004" v="399" actId="478"/>
          <ac:spMkLst>
            <pc:docMk/>
            <pc:sldMk cId="0" sldId="258"/>
            <ac:spMk id="13" creationId="{447F7804-9ECF-C89A-00E6-FAD7D5A833D9}"/>
          </ac:spMkLst>
        </pc:spChg>
        <pc:spChg chg="del">
          <ac:chgData name="simon pokhrel" userId="cf52cc20c9387d56" providerId="LiveId" clId="{93FAC5A1-BA7A-44A6-A7F0-134A26C6A130}" dt="2023-09-16T08:15:35.956" v="396" actId="478"/>
          <ac:spMkLst>
            <pc:docMk/>
            <pc:sldMk cId="0" sldId="258"/>
            <ac:spMk id="330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15:26.522" v="390" actId="478"/>
          <ac:spMkLst>
            <pc:docMk/>
            <pc:sldMk cId="0" sldId="258"/>
            <ac:spMk id="331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8:15:29.754" v="392" actId="478"/>
          <ac:spMkLst>
            <pc:docMk/>
            <pc:sldMk cId="0" sldId="258"/>
            <ac:spMk id="332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15:21.534" v="388" actId="478"/>
          <ac:spMkLst>
            <pc:docMk/>
            <pc:sldMk cId="0" sldId="258"/>
            <ac:spMk id="333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8:15:39.704" v="398" actId="478"/>
          <ac:spMkLst>
            <pc:docMk/>
            <pc:sldMk cId="0" sldId="258"/>
            <ac:spMk id="338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8:15:32.894" v="394" actId="478"/>
          <ac:spMkLst>
            <pc:docMk/>
            <pc:sldMk cId="0" sldId="258"/>
            <ac:spMk id="339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30.676" v="418" actId="20577"/>
          <ac:spMkLst>
            <pc:docMk/>
            <pc:sldMk cId="0" sldId="258"/>
            <ac:spMk id="342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5:52.504" v="402" actId="1076"/>
          <ac:spMkLst>
            <pc:docMk/>
            <pc:sldMk cId="0" sldId="258"/>
            <ac:spMk id="343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45.934" v="450" actId="20577"/>
          <ac:spMkLst>
            <pc:docMk/>
            <pc:sldMk cId="0" sldId="258"/>
            <ac:spMk id="344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35.064" v="427" actId="20577"/>
          <ac:spMkLst>
            <pc:docMk/>
            <pc:sldMk cId="0" sldId="258"/>
            <ac:spMk id="345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07.234" v="406" actId="1076"/>
          <ac:spMkLst>
            <pc:docMk/>
            <pc:sldMk cId="0" sldId="258"/>
            <ac:spMk id="346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38.698" v="432" actId="20577"/>
          <ac:spMkLst>
            <pc:docMk/>
            <pc:sldMk cId="0" sldId="258"/>
            <ac:spMk id="347" creationId="{00000000-0000-0000-0000-000000000000}"/>
          </ac:spMkLst>
        </pc:spChg>
        <pc:picChg chg="add mod">
          <ac:chgData name="simon pokhrel" userId="cf52cc20c9387d56" providerId="LiveId" clId="{93FAC5A1-BA7A-44A6-A7F0-134A26C6A130}" dt="2023-09-16T08:20:27.752" v="489" actId="1076"/>
          <ac:picMkLst>
            <pc:docMk/>
            <pc:sldMk cId="0" sldId="258"/>
            <ac:picMk id="15" creationId="{0A7F63D4-CD73-6D1C-4970-F890B5A9897D}"/>
          </ac:picMkLst>
        </pc:picChg>
        <pc:picChg chg="add del mod">
          <ac:chgData name="simon pokhrel" userId="cf52cc20c9387d56" providerId="LiveId" clId="{93FAC5A1-BA7A-44A6-A7F0-134A26C6A130}" dt="2023-09-16T08:23:39.035" v="496" actId="21"/>
          <ac:picMkLst>
            <pc:docMk/>
            <pc:sldMk cId="0" sldId="258"/>
            <ac:picMk id="17" creationId="{6049873D-C012-4C93-91DB-80E4A2C95371}"/>
          </ac:picMkLst>
        </pc:picChg>
      </pc:sldChg>
      <pc:sldChg chg="addSp delSp modSp mod modTransition modAnim">
        <pc:chgData name="simon pokhrel" userId="cf52cc20c9387d56" providerId="LiveId" clId="{93FAC5A1-BA7A-44A6-A7F0-134A26C6A130}" dt="2023-09-16T12:27:13.251" v="3153"/>
        <pc:sldMkLst>
          <pc:docMk/>
          <pc:sldMk cId="0" sldId="259"/>
        </pc:sldMkLst>
        <pc:spChg chg="add del mod">
          <ac:chgData name="simon pokhrel" userId="cf52cc20c9387d56" providerId="LiveId" clId="{93FAC5A1-BA7A-44A6-A7F0-134A26C6A130}" dt="2023-09-16T08:22:34.332" v="493" actId="478"/>
          <ac:spMkLst>
            <pc:docMk/>
            <pc:sldMk cId="0" sldId="259"/>
            <ac:spMk id="3" creationId="{688A6F6E-A185-9AAF-D952-260487545C3D}"/>
          </ac:spMkLst>
        </pc:spChg>
        <pc:spChg chg="add del mod">
          <ac:chgData name="simon pokhrel" userId="cf52cc20c9387d56" providerId="LiveId" clId="{93FAC5A1-BA7A-44A6-A7F0-134A26C6A130}" dt="2023-09-16T08:24:42.471" v="512"/>
          <ac:spMkLst>
            <pc:docMk/>
            <pc:sldMk cId="0" sldId="259"/>
            <ac:spMk id="6" creationId="{27ABA58C-EA59-0198-3F21-3D73F8F728AD}"/>
          </ac:spMkLst>
        </pc:spChg>
        <pc:spChg chg="add mod">
          <ac:chgData name="simon pokhrel" userId="cf52cc20c9387d56" providerId="LiveId" clId="{93FAC5A1-BA7A-44A6-A7F0-134A26C6A130}" dt="2023-09-16T08:28:21.249" v="539" actId="20577"/>
          <ac:spMkLst>
            <pc:docMk/>
            <pc:sldMk cId="0" sldId="259"/>
            <ac:spMk id="7" creationId="{FDA2EB99-D24E-C736-565C-B90867687077}"/>
          </ac:spMkLst>
        </pc:spChg>
        <pc:spChg chg="mod ord">
          <ac:chgData name="simon pokhrel" userId="cf52cc20c9387d56" providerId="LiveId" clId="{93FAC5A1-BA7A-44A6-A7F0-134A26C6A130}" dt="2023-09-16T08:26:41.650" v="526" actId="14100"/>
          <ac:spMkLst>
            <pc:docMk/>
            <pc:sldMk cId="0" sldId="259"/>
            <ac:spMk id="354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23:51.746" v="500" actId="21"/>
          <ac:spMkLst>
            <pc:docMk/>
            <pc:sldMk cId="0" sldId="259"/>
            <ac:spMk id="35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22:32.307" v="492" actId="478"/>
          <ac:spMkLst>
            <pc:docMk/>
            <pc:sldMk cId="0" sldId="259"/>
            <ac:spMk id="356" creationId="{00000000-0000-0000-0000-000000000000}"/>
          </ac:spMkLst>
        </pc:spChg>
        <pc:picChg chg="add mod">
          <ac:chgData name="simon pokhrel" userId="cf52cc20c9387d56" providerId="LiveId" clId="{93FAC5A1-BA7A-44A6-A7F0-134A26C6A130}" dt="2023-09-16T09:04:15.682" v="1645" actId="1076"/>
          <ac:picMkLst>
            <pc:docMk/>
            <pc:sldMk cId="0" sldId="259"/>
            <ac:picMk id="4" creationId="{EC2DB156-9D9A-A97E-13B4-58A10B38AE00}"/>
          </ac:picMkLst>
        </pc:picChg>
      </pc:sldChg>
      <pc:sldChg chg="addSp delSp modSp mod modTransition">
        <pc:chgData name="simon pokhrel" userId="cf52cc20c9387d56" providerId="LiveId" clId="{93FAC5A1-BA7A-44A6-A7F0-134A26C6A130}" dt="2023-09-16T12:27:17.591" v="3155"/>
        <pc:sldMkLst>
          <pc:docMk/>
          <pc:sldMk cId="0" sldId="260"/>
        </pc:sldMkLst>
        <pc:spChg chg="add del mod">
          <ac:chgData name="simon pokhrel" userId="cf52cc20c9387d56" providerId="LiveId" clId="{93FAC5A1-BA7A-44A6-A7F0-134A26C6A130}" dt="2023-09-16T08:27:59.891" v="533" actId="478"/>
          <ac:spMkLst>
            <pc:docMk/>
            <pc:sldMk cId="0" sldId="260"/>
            <ac:spMk id="3" creationId="{D9FBAE5A-3768-F9B9-CAB1-53905FEFD0B0}"/>
          </ac:spMkLst>
        </pc:spChg>
        <pc:spChg chg="mod">
          <ac:chgData name="simon pokhrel" userId="cf52cc20c9387d56" providerId="LiveId" clId="{93FAC5A1-BA7A-44A6-A7F0-134A26C6A130}" dt="2023-09-16T08:50:16.402" v="975" actId="14100"/>
          <ac:spMkLst>
            <pc:docMk/>
            <pc:sldMk cId="0" sldId="260"/>
            <ac:spMk id="387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8:27:58.684" v="532" actId="478"/>
          <ac:spMkLst>
            <pc:docMk/>
            <pc:sldMk cId="0" sldId="260"/>
            <ac:spMk id="388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37:52.030" v="955" actId="1076"/>
          <ac:spMkLst>
            <pc:docMk/>
            <pc:sldMk cId="0" sldId="260"/>
            <ac:spMk id="389" creationId="{00000000-0000-0000-0000-000000000000}"/>
          </ac:spMkLst>
        </pc:spChg>
        <pc:grpChg chg="del">
          <ac:chgData name="simon pokhrel" userId="cf52cc20c9387d56" providerId="LiveId" clId="{93FAC5A1-BA7A-44A6-A7F0-134A26C6A130}" dt="2023-09-16T08:32:51.258" v="949" actId="478"/>
          <ac:grpSpMkLst>
            <pc:docMk/>
            <pc:sldMk cId="0" sldId="260"/>
            <ac:grpSpMk id="390" creationId="{00000000-0000-0000-0000-000000000000}"/>
          </ac:grpSpMkLst>
        </pc:grpChg>
        <pc:picChg chg="add mod">
          <ac:chgData name="simon pokhrel" userId="cf52cc20c9387d56" providerId="LiveId" clId="{93FAC5A1-BA7A-44A6-A7F0-134A26C6A130}" dt="2023-09-16T08:33:28.022" v="954" actId="207"/>
          <ac:picMkLst>
            <pc:docMk/>
            <pc:sldMk cId="0" sldId="260"/>
            <ac:picMk id="4" creationId="{2B9BA4D5-841F-9B48-0813-9402EF087D6E}"/>
          </ac:picMkLst>
        </pc:picChg>
        <pc:picChg chg="add del mod">
          <ac:chgData name="simon pokhrel" userId="cf52cc20c9387d56" providerId="LiveId" clId="{93FAC5A1-BA7A-44A6-A7F0-134A26C6A130}" dt="2023-09-16T12:23:00.605" v="3133" actId="21"/>
          <ac:picMkLst>
            <pc:docMk/>
            <pc:sldMk cId="0" sldId="260"/>
            <ac:picMk id="6" creationId="{D33525AC-4506-9DF1-F5D6-692C322E3ED6}"/>
          </ac:picMkLst>
        </pc:picChg>
      </pc:sldChg>
      <pc:sldChg chg="addSp delSp modSp mod ord modTransition">
        <pc:chgData name="simon pokhrel" userId="cf52cc20c9387d56" providerId="LiveId" clId="{93FAC5A1-BA7A-44A6-A7F0-134A26C6A130}" dt="2023-09-16T12:26:13.991" v="3150"/>
        <pc:sldMkLst>
          <pc:docMk/>
          <pc:sldMk cId="0" sldId="261"/>
        </pc:sldMkLst>
        <pc:spChg chg="mod">
          <ac:chgData name="simon pokhrel" userId="cf52cc20c9387d56" providerId="LiveId" clId="{93FAC5A1-BA7A-44A6-A7F0-134A26C6A130}" dt="2023-09-16T08:02:15.122" v="214" actId="14100"/>
          <ac:spMkLst>
            <pc:docMk/>
            <pc:sldMk cId="0" sldId="261"/>
            <ac:spMk id="419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00:57.999" v="113" actId="478"/>
          <ac:spMkLst>
            <pc:docMk/>
            <pc:sldMk cId="0" sldId="261"/>
            <ac:spMk id="420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02:24.338" v="216" actId="1076"/>
          <ac:spMkLst>
            <pc:docMk/>
            <pc:sldMk cId="0" sldId="261"/>
            <ac:spMk id="421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02:18.629" v="215" actId="1076"/>
          <ac:spMkLst>
            <pc:docMk/>
            <pc:sldMk cId="0" sldId="261"/>
            <ac:spMk id="422" creationId="{00000000-0000-0000-0000-000000000000}"/>
          </ac:spMkLst>
        </pc:spChg>
        <pc:picChg chg="add mod">
          <ac:chgData name="simon pokhrel" userId="cf52cc20c9387d56" providerId="LiveId" clId="{93FAC5A1-BA7A-44A6-A7F0-134A26C6A130}" dt="2023-09-16T08:19:29.703" v="478" actId="207"/>
          <ac:picMkLst>
            <pc:docMk/>
            <pc:sldMk cId="0" sldId="261"/>
            <ac:picMk id="2" creationId="{FD1761A1-21E0-11E2-22CE-D2DF16AFE805}"/>
          </ac:picMkLst>
        </pc:picChg>
      </pc:sldChg>
      <pc:sldChg chg="addSp delSp modSp mod modTransition">
        <pc:chgData name="simon pokhrel" userId="cf52cc20c9387d56" providerId="LiveId" clId="{93FAC5A1-BA7A-44A6-A7F0-134A26C6A130}" dt="2023-09-16T12:27:25.121" v="3156"/>
        <pc:sldMkLst>
          <pc:docMk/>
          <pc:sldMk cId="0" sldId="262"/>
        </pc:sldMkLst>
        <pc:spChg chg="add del mod">
          <ac:chgData name="simon pokhrel" userId="cf52cc20c9387d56" providerId="LiveId" clId="{93FAC5A1-BA7A-44A6-A7F0-134A26C6A130}" dt="2023-09-16T08:54:04.190" v="1193" actId="478"/>
          <ac:spMkLst>
            <pc:docMk/>
            <pc:sldMk cId="0" sldId="262"/>
            <ac:spMk id="3" creationId="{851A4E8B-6F85-9306-D7E5-4EA0B0CE680A}"/>
          </ac:spMkLst>
        </pc:spChg>
        <pc:spChg chg="add del mod">
          <ac:chgData name="simon pokhrel" userId="cf52cc20c9387d56" providerId="LiveId" clId="{93FAC5A1-BA7A-44A6-A7F0-134A26C6A130}" dt="2023-09-16T08:54:03.310" v="1191" actId="478"/>
          <ac:spMkLst>
            <pc:docMk/>
            <pc:sldMk cId="0" sldId="262"/>
            <ac:spMk id="5" creationId="{0147BB86-F8C2-CBDF-6C28-BFBBE9377800}"/>
          </ac:spMkLst>
        </pc:spChg>
        <pc:spChg chg="add del mod">
          <ac:chgData name="simon pokhrel" userId="cf52cc20c9387d56" providerId="LiveId" clId="{93FAC5A1-BA7A-44A6-A7F0-134A26C6A130}" dt="2023-09-16T08:54:02.360" v="1189" actId="478"/>
          <ac:spMkLst>
            <pc:docMk/>
            <pc:sldMk cId="0" sldId="262"/>
            <ac:spMk id="7" creationId="{3C6CFFFA-6AF2-2409-D5CD-34EA4AC2958A}"/>
          </ac:spMkLst>
        </pc:spChg>
        <pc:spChg chg="add del mod">
          <ac:chgData name="simon pokhrel" userId="cf52cc20c9387d56" providerId="LiveId" clId="{93FAC5A1-BA7A-44A6-A7F0-134A26C6A130}" dt="2023-09-16T08:54:01.460" v="1187" actId="478"/>
          <ac:spMkLst>
            <pc:docMk/>
            <pc:sldMk cId="0" sldId="262"/>
            <ac:spMk id="9" creationId="{02B6814F-0F63-D9A6-469F-28FD4F34F603}"/>
          </ac:spMkLst>
        </pc:spChg>
        <pc:spChg chg="add del mod">
          <ac:chgData name="simon pokhrel" userId="cf52cc20c9387d56" providerId="LiveId" clId="{93FAC5A1-BA7A-44A6-A7F0-134A26C6A130}" dt="2023-09-16T08:54:00.040" v="1184" actId="767"/>
          <ac:spMkLst>
            <pc:docMk/>
            <pc:sldMk cId="0" sldId="262"/>
            <ac:spMk id="10" creationId="{45326A0E-74C7-9BA9-9C23-E6C45545B99A}"/>
          </ac:spMkLst>
        </pc:spChg>
        <pc:spChg chg="add del mod">
          <ac:chgData name="simon pokhrel" userId="cf52cc20c9387d56" providerId="LiveId" clId="{93FAC5A1-BA7A-44A6-A7F0-134A26C6A130}" dt="2023-09-16T08:53:58.690" v="1181" actId="767"/>
          <ac:spMkLst>
            <pc:docMk/>
            <pc:sldMk cId="0" sldId="262"/>
            <ac:spMk id="11" creationId="{82CCBF9F-D3E4-6630-FB77-A793A3BEB8D5}"/>
          </ac:spMkLst>
        </pc:spChg>
        <pc:spChg chg="add del mod">
          <ac:chgData name="simon pokhrel" userId="cf52cc20c9387d56" providerId="LiveId" clId="{93FAC5A1-BA7A-44A6-A7F0-134A26C6A130}" dt="2023-09-16T08:54:27.400" v="1198" actId="478"/>
          <ac:spMkLst>
            <pc:docMk/>
            <pc:sldMk cId="0" sldId="262"/>
            <ac:spMk id="13" creationId="{755AD158-990B-0913-9B58-CDE3DE7DEFEC}"/>
          </ac:spMkLst>
        </pc:spChg>
        <pc:spChg chg="add del mod">
          <ac:chgData name="simon pokhrel" userId="cf52cc20c9387d56" providerId="LiveId" clId="{93FAC5A1-BA7A-44A6-A7F0-134A26C6A130}" dt="2023-09-16T08:54:32.240" v="1201" actId="478"/>
          <ac:spMkLst>
            <pc:docMk/>
            <pc:sldMk cId="0" sldId="262"/>
            <ac:spMk id="15" creationId="{F6F1EF06-D78B-081E-83B1-D431B4109562}"/>
          </ac:spMkLst>
        </pc:spChg>
        <pc:spChg chg="add del mod">
          <ac:chgData name="simon pokhrel" userId="cf52cc20c9387d56" providerId="LiveId" clId="{93FAC5A1-BA7A-44A6-A7F0-134A26C6A130}" dt="2023-09-16T08:54:37.470" v="1204" actId="478"/>
          <ac:spMkLst>
            <pc:docMk/>
            <pc:sldMk cId="0" sldId="262"/>
            <ac:spMk id="17" creationId="{B4640A7A-B787-0D30-0290-36B5009FA3A8}"/>
          </ac:spMkLst>
        </pc:spChg>
        <pc:spChg chg="mod">
          <ac:chgData name="simon pokhrel" userId="cf52cc20c9387d56" providerId="LiveId" clId="{93FAC5A1-BA7A-44A6-A7F0-134A26C6A130}" dt="2023-09-16T08:59:35.938" v="1458" actId="255"/>
          <ac:spMkLst>
            <pc:docMk/>
            <pc:sldMk cId="0" sldId="262"/>
            <ac:spMk id="452" creationId="{00000000-0000-0000-0000-000000000000}"/>
          </ac:spMkLst>
        </pc:spChg>
        <pc:spChg chg="add del mod">
          <ac:chgData name="simon pokhrel" userId="cf52cc20c9387d56" providerId="LiveId" clId="{93FAC5A1-BA7A-44A6-A7F0-134A26C6A130}" dt="2023-09-16T09:01:23.420" v="1632" actId="1076"/>
          <ac:spMkLst>
            <pc:docMk/>
            <pc:sldMk cId="0" sldId="262"/>
            <ac:spMk id="453" creationId="{00000000-0000-0000-0000-000000000000}"/>
          </ac:spMkLst>
        </pc:spChg>
        <pc:spChg chg="add del">
          <ac:chgData name="simon pokhrel" userId="cf52cc20c9387d56" providerId="LiveId" clId="{93FAC5A1-BA7A-44A6-A7F0-134A26C6A130}" dt="2023-09-16T08:54:36.120" v="1203" actId="478"/>
          <ac:spMkLst>
            <pc:docMk/>
            <pc:sldMk cId="0" sldId="262"/>
            <ac:spMk id="454" creationId="{00000000-0000-0000-0000-000000000000}"/>
          </ac:spMkLst>
        </pc:spChg>
        <pc:spChg chg="add del mod">
          <ac:chgData name="simon pokhrel" userId="cf52cc20c9387d56" providerId="LiveId" clId="{93FAC5A1-BA7A-44A6-A7F0-134A26C6A130}" dt="2023-09-16T08:54:34.700" v="1202" actId="478"/>
          <ac:spMkLst>
            <pc:docMk/>
            <pc:sldMk cId="0" sldId="262"/>
            <ac:spMk id="455" creationId="{00000000-0000-0000-0000-000000000000}"/>
          </ac:spMkLst>
        </pc:spChg>
        <pc:spChg chg="add del mod">
          <ac:chgData name="simon pokhrel" userId="cf52cc20c9387d56" providerId="LiveId" clId="{93FAC5A1-BA7A-44A6-A7F0-134A26C6A130}" dt="2023-09-16T08:54:29.294" v="1199" actId="478"/>
          <ac:spMkLst>
            <pc:docMk/>
            <pc:sldMk cId="0" sldId="262"/>
            <ac:spMk id="456" creationId="{00000000-0000-0000-0000-000000000000}"/>
          </ac:spMkLst>
        </pc:spChg>
        <pc:spChg chg="add del mod">
          <ac:chgData name="simon pokhrel" userId="cf52cc20c9387d56" providerId="LiveId" clId="{93FAC5A1-BA7A-44A6-A7F0-134A26C6A130}" dt="2023-09-16T08:54:25.980" v="1197" actId="478"/>
          <ac:spMkLst>
            <pc:docMk/>
            <pc:sldMk cId="0" sldId="262"/>
            <ac:spMk id="457" creationId="{00000000-0000-0000-0000-000000000000}"/>
          </ac:spMkLst>
        </pc:spChg>
        <pc:spChg chg="add del">
          <ac:chgData name="simon pokhrel" userId="cf52cc20c9387d56" providerId="LiveId" clId="{93FAC5A1-BA7A-44A6-A7F0-134A26C6A130}" dt="2023-09-16T08:54:31.073" v="1200" actId="478"/>
          <ac:spMkLst>
            <pc:docMk/>
            <pc:sldMk cId="0" sldId="262"/>
            <ac:spMk id="458" creationId="{00000000-0000-0000-0000-000000000000}"/>
          </ac:spMkLst>
        </pc:spChg>
        <pc:picChg chg="add mod">
          <ac:chgData name="simon pokhrel" userId="cf52cc20c9387d56" providerId="LiveId" clId="{93FAC5A1-BA7A-44A6-A7F0-134A26C6A130}" dt="2023-09-16T09:02:11.697" v="1643" actId="207"/>
          <ac:picMkLst>
            <pc:docMk/>
            <pc:sldMk cId="0" sldId="262"/>
            <ac:picMk id="18" creationId="{8C26D346-4500-5D00-48EA-0407112BB1BC}"/>
          </ac:picMkLst>
        </pc:picChg>
        <pc:picChg chg="add mod">
          <ac:chgData name="simon pokhrel" userId="cf52cc20c9387d56" providerId="LiveId" clId="{93FAC5A1-BA7A-44A6-A7F0-134A26C6A130}" dt="2023-09-16T09:02:03.177" v="1642" actId="207"/>
          <ac:picMkLst>
            <pc:docMk/>
            <pc:sldMk cId="0" sldId="262"/>
            <ac:picMk id="19" creationId="{DA59A6E6-3F5E-5107-EE48-D5C9EE4D032F}"/>
          </ac:picMkLst>
        </pc:picChg>
      </pc:sldChg>
      <pc:sldChg chg="addSp delSp modSp mod modTransition">
        <pc:chgData name="simon pokhrel" userId="cf52cc20c9387d56" providerId="LiveId" clId="{93FAC5A1-BA7A-44A6-A7F0-134A26C6A130}" dt="2023-09-16T12:27:57.981" v="3160"/>
        <pc:sldMkLst>
          <pc:docMk/>
          <pc:sldMk cId="0" sldId="263"/>
        </pc:sldMkLst>
        <pc:spChg chg="add mod">
          <ac:chgData name="simon pokhrel" userId="cf52cc20c9387d56" providerId="LiveId" clId="{93FAC5A1-BA7A-44A6-A7F0-134A26C6A130}" dt="2023-09-16T11:44:15.349" v="2497" actId="1076"/>
          <ac:spMkLst>
            <pc:docMk/>
            <pc:sldMk cId="0" sldId="263"/>
            <ac:spMk id="2" creationId="{D5C9235B-E525-82E6-5558-B2E4DA32DAFA}"/>
          </ac:spMkLst>
        </pc:spChg>
        <pc:spChg chg="add mod">
          <ac:chgData name="simon pokhrel" userId="cf52cc20c9387d56" providerId="LiveId" clId="{93FAC5A1-BA7A-44A6-A7F0-134A26C6A130}" dt="2023-09-16T11:45:24.324" v="2555" actId="20577"/>
          <ac:spMkLst>
            <pc:docMk/>
            <pc:sldMk cId="0" sldId="263"/>
            <ac:spMk id="3" creationId="{45AD61CA-ADDB-F603-C630-8793A15E0C5C}"/>
          </ac:spMkLst>
        </pc:spChg>
        <pc:spChg chg="mod">
          <ac:chgData name="simon pokhrel" userId="cf52cc20c9387d56" providerId="LiveId" clId="{93FAC5A1-BA7A-44A6-A7F0-134A26C6A130}" dt="2023-09-16T11:45:44.649" v="2560"/>
          <ac:spMkLst>
            <pc:docMk/>
            <pc:sldMk cId="0" sldId="263"/>
            <ac:spMk id="5" creationId="{53ACAE8D-C8A4-73DD-629C-DBFB567DE25E}"/>
          </ac:spMkLst>
        </pc:spChg>
        <pc:spChg chg="mod">
          <ac:chgData name="simon pokhrel" userId="cf52cc20c9387d56" providerId="LiveId" clId="{93FAC5A1-BA7A-44A6-A7F0-134A26C6A130}" dt="2023-09-16T11:45:44.649" v="2560"/>
          <ac:spMkLst>
            <pc:docMk/>
            <pc:sldMk cId="0" sldId="263"/>
            <ac:spMk id="6" creationId="{785B56FB-C5A5-59B4-815E-CC43393E8D35}"/>
          </ac:spMkLst>
        </pc:spChg>
        <pc:spChg chg="add mod">
          <ac:chgData name="simon pokhrel" userId="cf52cc20c9387d56" providerId="LiveId" clId="{93FAC5A1-BA7A-44A6-A7F0-134A26C6A130}" dt="2023-09-16T11:49:25.034" v="2585" actId="1076"/>
          <ac:spMkLst>
            <pc:docMk/>
            <pc:sldMk cId="0" sldId="263"/>
            <ac:spMk id="9" creationId="{1C01C49F-84B2-D46B-63F4-9E2A47FD8CDE}"/>
          </ac:spMkLst>
        </pc:spChg>
        <pc:spChg chg="add mod">
          <ac:chgData name="simon pokhrel" userId="cf52cc20c9387d56" providerId="LiveId" clId="{93FAC5A1-BA7A-44A6-A7F0-134A26C6A130}" dt="2023-09-16T11:49:48.332" v="2587" actId="1076"/>
          <ac:spMkLst>
            <pc:docMk/>
            <pc:sldMk cId="0" sldId="263"/>
            <ac:spMk id="10" creationId="{E00675E0-D65A-6EBD-EC60-4EB8757013C3}"/>
          </ac:spMkLst>
        </pc:spChg>
        <pc:spChg chg="mod">
          <ac:chgData name="simon pokhrel" userId="cf52cc20c9387d56" providerId="LiveId" clId="{93FAC5A1-BA7A-44A6-A7F0-134A26C6A130}" dt="2023-09-16T11:43:30.177" v="2484" actId="1076"/>
          <ac:spMkLst>
            <pc:docMk/>
            <pc:sldMk cId="0" sldId="263"/>
            <ac:spMk id="463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3:39.627" v="2486" actId="1076"/>
          <ac:spMkLst>
            <pc:docMk/>
            <pc:sldMk cId="0" sldId="263"/>
            <ac:spMk id="464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3:53.596" v="2488" actId="1076"/>
          <ac:spMkLst>
            <pc:docMk/>
            <pc:sldMk cId="0" sldId="263"/>
            <ac:spMk id="465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2:47.681" v="2477" actId="20577"/>
          <ac:spMkLst>
            <pc:docMk/>
            <pc:sldMk cId="0" sldId="263"/>
            <ac:spMk id="466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42:59.455" v="2482" actId="478"/>
          <ac:spMkLst>
            <pc:docMk/>
            <pc:sldMk cId="0" sldId="263"/>
            <ac:spMk id="467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42:56.823" v="2479" actId="478"/>
          <ac:spMkLst>
            <pc:docMk/>
            <pc:sldMk cId="0" sldId="263"/>
            <ac:spMk id="468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4:54.802" v="2515" actId="20577"/>
          <ac:spMkLst>
            <pc:docMk/>
            <pc:sldMk cId="0" sldId="263"/>
            <ac:spMk id="472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5:05.569" v="2528" actId="20577"/>
          <ac:spMkLst>
            <pc:docMk/>
            <pc:sldMk cId="0" sldId="263"/>
            <ac:spMk id="473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5:14.740" v="2540" actId="20577"/>
          <ac:spMkLst>
            <pc:docMk/>
            <pc:sldMk cId="0" sldId="263"/>
            <ac:spMk id="474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6:26.300" v="2573" actId="1076"/>
          <ac:spMkLst>
            <pc:docMk/>
            <pc:sldMk cId="0" sldId="263"/>
            <ac:spMk id="47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46:09.588" v="2568" actId="478"/>
          <ac:spMkLst>
            <pc:docMk/>
            <pc:sldMk cId="0" sldId="263"/>
            <ac:spMk id="476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46:06.210" v="2565" actId="478"/>
          <ac:spMkLst>
            <pc:docMk/>
            <pc:sldMk cId="0" sldId="263"/>
            <ac:spMk id="489" creationId="{00000000-0000-0000-0000-000000000000}"/>
          </ac:spMkLst>
        </pc:spChg>
        <pc:grpChg chg="add mod">
          <ac:chgData name="simon pokhrel" userId="cf52cc20c9387d56" providerId="LiveId" clId="{93FAC5A1-BA7A-44A6-A7F0-134A26C6A130}" dt="2023-09-16T11:45:49.362" v="2561" actId="1076"/>
          <ac:grpSpMkLst>
            <pc:docMk/>
            <pc:sldMk cId="0" sldId="263"/>
            <ac:grpSpMk id="4" creationId="{C1C620C2-9089-649E-15C8-06D9EB432E5F}"/>
          </ac:grpSpMkLst>
        </pc:grpChg>
        <pc:grpChg chg="mod">
          <ac:chgData name="simon pokhrel" userId="cf52cc20c9387d56" providerId="LiveId" clId="{93FAC5A1-BA7A-44A6-A7F0-134A26C6A130}" dt="2023-09-16T11:45:31.138" v="2556" actId="1076"/>
          <ac:grpSpMkLst>
            <pc:docMk/>
            <pc:sldMk cId="0" sldId="263"/>
            <ac:grpSpMk id="469" creationId="{00000000-0000-0000-0000-000000000000}"/>
          </ac:grpSpMkLst>
        </pc:grpChg>
        <pc:grpChg chg="mod">
          <ac:chgData name="simon pokhrel" userId="cf52cc20c9387d56" providerId="LiveId" clId="{93FAC5A1-BA7A-44A6-A7F0-134A26C6A130}" dt="2023-09-16T11:45:54.180" v="2563" actId="1076"/>
          <ac:grpSpMkLst>
            <pc:docMk/>
            <pc:sldMk cId="0" sldId="263"/>
            <ac:grpSpMk id="477" creationId="{00000000-0000-0000-0000-000000000000}"/>
          </ac:grpSpMkLst>
        </pc:grpChg>
        <pc:grpChg chg="mod">
          <ac:chgData name="simon pokhrel" userId="cf52cc20c9387d56" providerId="LiveId" clId="{93FAC5A1-BA7A-44A6-A7F0-134A26C6A130}" dt="2023-09-16T11:45:51.175" v="2562" actId="1076"/>
          <ac:grpSpMkLst>
            <pc:docMk/>
            <pc:sldMk cId="0" sldId="263"/>
            <ac:grpSpMk id="480" creationId="{00000000-0000-0000-0000-000000000000}"/>
          </ac:grpSpMkLst>
        </pc:grpChg>
        <pc:grpChg chg="del">
          <ac:chgData name="simon pokhrel" userId="cf52cc20c9387d56" providerId="LiveId" clId="{93FAC5A1-BA7A-44A6-A7F0-134A26C6A130}" dt="2023-09-16T11:46:07.398" v="2566" actId="478"/>
          <ac:grpSpMkLst>
            <pc:docMk/>
            <pc:sldMk cId="0" sldId="263"/>
            <ac:grpSpMk id="483" creationId="{00000000-0000-0000-0000-000000000000}"/>
          </ac:grpSpMkLst>
        </pc:grpChg>
        <pc:grpChg chg="del">
          <ac:chgData name="simon pokhrel" userId="cf52cc20c9387d56" providerId="LiveId" clId="{93FAC5A1-BA7A-44A6-A7F0-134A26C6A130}" dt="2023-09-16T11:46:05.313" v="2564" actId="478"/>
          <ac:grpSpMkLst>
            <pc:docMk/>
            <pc:sldMk cId="0" sldId="263"/>
            <ac:grpSpMk id="490" creationId="{00000000-0000-0000-0000-000000000000}"/>
          </ac:grpSpMkLst>
        </pc:grpChg>
        <pc:picChg chg="add mod">
          <ac:chgData name="simon pokhrel" userId="cf52cc20c9387d56" providerId="LiveId" clId="{93FAC5A1-BA7A-44A6-A7F0-134A26C6A130}" dt="2023-09-16T11:48:40.907" v="2577" actId="1076"/>
          <ac:picMkLst>
            <pc:docMk/>
            <pc:sldMk cId="0" sldId="263"/>
            <ac:picMk id="7" creationId="{28D455AB-33C6-D4AE-80E5-E5ABBCC94CF3}"/>
          </ac:picMkLst>
        </pc:picChg>
        <pc:picChg chg="add mod">
          <ac:chgData name="simon pokhrel" userId="cf52cc20c9387d56" providerId="LiveId" clId="{93FAC5A1-BA7A-44A6-A7F0-134A26C6A130}" dt="2023-09-16T11:48:49.682" v="2579" actId="1076"/>
          <ac:picMkLst>
            <pc:docMk/>
            <pc:sldMk cId="0" sldId="263"/>
            <ac:picMk id="8" creationId="{E6DA7523-0CC6-C9D0-3DC7-9419F6451460}"/>
          </ac:picMkLst>
        </pc:picChg>
      </pc:sldChg>
      <pc:sldChg chg="modSp mod ord modTransition">
        <pc:chgData name="simon pokhrel" userId="cf52cc20c9387d56" providerId="LiveId" clId="{93FAC5A1-BA7A-44A6-A7F0-134A26C6A130}" dt="2023-09-16T12:27:42.827" v="3157"/>
        <pc:sldMkLst>
          <pc:docMk/>
          <pc:sldMk cId="0" sldId="264"/>
        </pc:sldMkLst>
        <pc:spChg chg="mod">
          <ac:chgData name="simon pokhrel" userId="cf52cc20c9387d56" providerId="LiveId" clId="{93FAC5A1-BA7A-44A6-A7F0-134A26C6A130}" dt="2023-09-16T09:07:47.575" v="1675" actId="14100"/>
          <ac:spMkLst>
            <pc:docMk/>
            <pc:sldMk cId="0" sldId="264"/>
            <ac:spMk id="499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9:07:42.505" v="1673" actId="1076"/>
          <ac:spMkLst>
            <pc:docMk/>
            <pc:sldMk cId="0" sldId="264"/>
            <ac:spMk id="500" creationId="{00000000-0000-0000-0000-000000000000}"/>
          </ac:spMkLst>
        </pc:spChg>
      </pc:sldChg>
      <pc:sldChg chg="addSp delSp modSp mod ord modTransition">
        <pc:chgData name="simon pokhrel" userId="cf52cc20c9387d56" providerId="LiveId" clId="{93FAC5A1-BA7A-44A6-A7F0-134A26C6A130}" dt="2023-09-16T12:27:52.505" v="3158"/>
        <pc:sldMkLst>
          <pc:docMk/>
          <pc:sldMk cId="0" sldId="265"/>
        </pc:sldMkLst>
        <pc:spChg chg="add 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2" creationId="{87F0201C-4588-4E05-3C40-9621271EF8F1}"/>
          </ac:spMkLst>
        </pc:spChg>
        <pc:spChg chg="add 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3" creationId="{8B07F39D-409E-B771-A00F-7B71F2C08069}"/>
          </ac:spMkLst>
        </pc:spChg>
        <pc:spChg chg="add del mod">
          <ac:chgData name="simon pokhrel" userId="cf52cc20c9387d56" providerId="LiveId" clId="{93FAC5A1-BA7A-44A6-A7F0-134A26C6A130}" dt="2023-09-16T11:33:53.325" v="1767" actId="478"/>
          <ac:spMkLst>
            <pc:docMk/>
            <pc:sldMk cId="0" sldId="265"/>
            <ac:spMk id="5" creationId="{71CE1FC8-B325-BD5D-F047-73E4EF2178F9}"/>
          </ac:spMkLst>
        </pc:spChg>
        <pc:spChg chg="add del mod">
          <ac:chgData name="simon pokhrel" userId="cf52cc20c9387d56" providerId="LiveId" clId="{93FAC5A1-BA7A-44A6-A7F0-134A26C6A130}" dt="2023-09-16T09:09:51.444" v="1733" actId="478"/>
          <ac:spMkLst>
            <pc:docMk/>
            <pc:sldMk cId="0" sldId="265"/>
            <ac:spMk id="5" creationId="{7538F01F-3FB0-0F87-B8ED-30091A3CA0E7}"/>
          </ac:spMkLst>
        </pc:spChg>
        <pc:spChg chg="add 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6" creationId="{A89E1178-97B6-7F91-C335-D92403D08E13}"/>
          </ac:spMkLst>
        </pc:spChg>
        <pc:spChg chg="add 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7" creationId="{35C22C5C-B80D-4DE9-A555-6A7AC48B5D87}"/>
          </ac:spMkLst>
        </pc:spChg>
        <pc:spChg chg="add del mod">
          <ac:chgData name="simon pokhrel" userId="cf52cc20c9387d56" providerId="LiveId" clId="{93FAC5A1-BA7A-44A6-A7F0-134A26C6A130}" dt="2023-09-16T11:33:22.228" v="1750" actId="478"/>
          <ac:spMkLst>
            <pc:docMk/>
            <pc:sldMk cId="0" sldId="265"/>
            <ac:spMk id="9" creationId="{841EA8FF-C811-37F7-A19C-C76BCBF83B7A}"/>
          </ac:spMkLst>
        </pc:spChg>
        <pc:spChg chg="add del mod">
          <ac:chgData name="simon pokhrel" userId="cf52cc20c9387d56" providerId="LiveId" clId="{93FAC5A1-BA7A-44A6-A7F0-134A26C6A130}" dt="2023-09-16T11:33:24.921" v="1752" actId="478"/>
          <ac:spMkLst>
            <pc:docMk/>
            <pc:sldMk cId="0" sldId="265"/>
            <ac:spMk id="11" creationId="{5296FA6C-FB05-C7D6-C652-B4E202F112CC}"/>
          </ac:spMkLst>
        </pc:spChg>
        <pc:spChg chg="add del mod">
          <ac:chgData name="simon pokhrel" userId="cf52cc20c9387d56" providerId="LiveId" clId="{93FAC5A1-BA7A-44A6-A7F0-134A26C6A130}" dt="2023-09-16T11:33:22.228" v="1750" actId="478"/>
          <ac:spMkLst>
            <pc:docMk/>
            <pc:sldMk cId="0" sldId="265"/>
            <ac:spMk id="13" creationId="{89A650EF-E8C6-CDC6-BF44-F3ACA960F9B5}"/>
          </ac:spMkLst>
        </pc:spChg>
        <pc:spChg chg="add del mod">
          <ac:chgData name="simon pokhrel" userId="cf52cc20c9387d56" providerId="LiveId" clId="{93FAC5A1-BA7A-44A6-A7F0-134A26C6A130}" dt="2023-09-16T11:33:22.228" v="1750" actId="478"/>
          <ac:spMkLst>
            <pc:docMk/>
            <pc:sldMk cId="0" sldId="265"/>
            <ac:spMk id="15" creationId="{876DD99E-3C64-D4A2-2FB4-0CD0CED0F9B3}"/>
          </ac:spMkLst>
        </pc:spChg>
        <pc:spChg chg="add del mod">
          <ac:chgData name="simon pokhrel" userId="cf52cc20c9387d56" providerId="LiveId" clId="{93FAC5A1-BA7A-44A6-A7F0-134A26C6A130}" dt="2023-09-16T11:33:29.742" v="1755" actId="478"/>
          <ac:spMkLst>
            <pc:docMk/>
            <pc:sldMk cId="0" sldId="265"/>
            <ac:spMk id="17" creationId="{422FE4B8-6031-88C7-7C2B-4F1F3EF553B0}"/>
          </ac:spMkLst>
        </pc:spChg>
        <pc:spChg chg="add del mod">
          <ac:chgData name="simon pokhrel" userId="cf52cc20c9387d56" providerId="LiveId" clId="{93FAC5A1-BA7A-44A6-A7F0-134A26C6A130}" dt="2023-09-16T11:33:35.269" v="1757" actId="478"/>
          <ac:spMkLst>
            <pc:docMk/>
            <pc:sldMk cId="0" sldId="265"/>
            <ac:spMk id="19" creationId="{9494B74D-5452-195F-F21A-907D7E53D4D5}"/>
          </ac:spMkLst>
        </pc:spChg>
        <pc:spChg chg="add del mod">
          <ac:chgData name="simon pokhrel" userId="cf52cc20c9387d56" providerId="LiveId" clId="{93FAC5A1-BA7A-44A6-A7F0-134A26C6A130}" dt="2023-09-16T11:33:39.187" v="1759" actId="478"/>
          <ac:spMkLst>
            <pc:docMk/>
            <pc:sldMk cId="0" sldId="265"/>
            <ac:spMk id="21" creationId="{B75D32FC-73D4-FC00-50F4-86A807F75278}"/>
          </ac:spMkLst>
        </pc:spChg>
        <pc:spChg chg="add del mod">
          <ac:chgData name="simon pokhrel" userId="cf52cc20c9387d56" providerId="LiveId" clId="{93FAC5A1-BA7A-44A6-A7F0-134A26C6A130}" dt="2023-09-16T11:33:42.249" v="1761" actId="478"/>
          <ac:spMkLst>
            <pc:docMk/>
            <pc:sldMk cId="0" sldId="265"/>
            <ac:spMk id="23" creationId="{10E3D820-C875-CD50-C7CF-BC8EC691975A}"/>
          </ac:spMkLst>
        </pc:spChg>
        <pc:spChg chg="add del mod">
          <ac:chgData name="simon pokhrel" userId="cf52cc20c9387d56" providerId="LiveId" clId="{93FAC5A1-BA7A-44A6-A7F0-134A26C6A130}" dt="2023-09-16T11:33:44.990" v="1763" actId="478"/>
          <ac:spMkLst>
            <pc:docMk/>
            <pc:sldMk cId="0" sldId="265"/>
            <ac:spMk id="25" creationId="{E2CE62A8-DDDC-3409-6AEB-D257F5F1DE78}"/>
          </ac:spMkLst>
        </pc:spChg>
        <pc:spChg chg="add del mod">
          <ac:chgData name="simon pokhrel" userId="cf52cc20c9387d56" providerId="LiveId" clId="{93FAC5A1-BA7A-44A6-A7F0-134A26C6A130}" dt="2023-09-16T11:33:48.130" v="1765" actId="478"/>
          <ac:spMkLst>
            <pc:docMk/>
            <pc:sldMk cId="0" sldId="265"/>
            <ac:spMk id="27" creationId="{D790256D-7A9A-5CDB-15A5-A96963ADDBBA}"/>
          </ac:spMkLst>
        </pc:spChg>
        <pc:spChg chg="add mod">
          <ac:chgData name="simon pokhrel" userId="cf52cc20c9387d56" providerId="LiveId" clId="{93FAC5A1-BA7A-44A6-A7F0-134A26C6A130}" dt="2023-09-16T11:41:55.745" v="2452" actId="20577"/>
          <ac:spMkLst>
            <pc:docMk/>
            <pc:sldMk cId="0" sldId="265"/>
            <ac:spMk id="29" creationId="{E1CE7474-728F-F579-5A9A-BCBBDF5A9BAF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0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9:09:09.595" v="1724" actId="478"/>
          <ac:spMkLst>
            <pc:docMk/>
            <pc:sldMk cId="0" sldId="265"/>
            <ac:spMk id="531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2:59.102" v="1746" actId="478"/>
          <ac:spMkLst>
            <pc:docMk/>
            <pc:sldMk cId="0" sldId="265"/>
            <ac:spMk id="532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2:57.978" v="1745" actId="478"/>
          <ac:spMkLst>
            <pc:docMk/>
            <pc:sldMk cId="0" sldId="265"/>
            <ac:spMk id="533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33:16.317" v="1749" actId="1076"/>
          <ac:spMkLst>
            <pc:docMk/>
            <pc:sldMk cId="0" sldId="265"/>
            <ac:spMk id="534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6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7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8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9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33.221" v="1756" actId="478"/>
          <ac:spMkLst>
            <pc:docMk/>
            <pc:sldMk cId="0" sldId="265"/>
            <ac:spMk id="540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27.584" v="1754" actId="478"/>
          <ac:spMkLst>
            <pc:docMk/>
            <pc:sldMk cId="0" sldId="265"/>
            <ac:spMk id="541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40.757" v="1760" actId="478"/>
          <ac:spMkLst>
            <pc:docMk/>
            <pc:sldMk cId="0" sldId="265"/>
            <ac:spMk id="542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36.999" v="1758" actId="478"/>
          <ac:spMkLst>
            <pc:docMk/>
            <pc:sldMk cId="0" sldId="265"/>
            <ac:spMk id="543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46.767" v="1764" actId="478"/>
          <ac:spMkLst>
            <pc:docMk/>
            <pc:sldMk cId="0" sldId="265"/>
            <ac:spMk id="544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43.598" v="1762" actId="478"/>
          <ac:spMkLst>
            <pc:docMk/>
            <pc:sldMk cId="0" sldId="265"/>
            <ac:spMk id="545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49.603" v="1766" actId="478"/>
          <ac:spMkLst>
            <pc:docMk/>
            <pc:sldMk cId="0" sldId="265"/>
            <ac:spMk id="546" creationId="{00000000-0000-0000-0000-000000000000}"/>
          </ac:spMkLst>
        </pc:spChg>
      </pc:sldChg>
      <pc:sldChg chg="addSp delSp modSp mod modTransition">
        <pc:chgData name="simon pokhrel" userId="cf52cc20c9387d56" providerId="LiveId" clId="{93FAC5A1-BA7A-44A6-A7F0-134A26C6A130}" dt="2023-09-16T12:28:02.678" v="3162"/>
        <pc:sldMkLst>
          <pc:docMk/>
          <pc:sldMk cId="0" sldId="266"/>
        </pc:sldMkLst>
        <pc:spChg chg="add del mod">
          <ac:chgData name="simon pokhrel" userId="cf52cc20c9387d56" providerId="LiveId" clId="{93FAC5A1-BA7A-44A6-A7F0-134A26C6A130}" dt="2023-09-16T11:53:18.661" v="2604" actId="478"/>
          <ac:spMkLst>
            <pc:docMk/>
            <pc:sldMk cId="0" sldId="266"/>
            <ac:spMk id="3" creationId="{5BFC886E-CF31-98F0-F98B-4A3307F164AD}"/>
          </ac:spMkLst>
        </pc:spChg>
        <pc:spChg chg="add del mod">
          <ac:chgData name="simon pokhrel" userId="cf52cc20c9387d56" providerId="LiveId" clId="{93FAC5A1-BA7A-44A6-A7F0-134A26C6A130}" dt="2023-09-16T11:53:24.935" v="2607" actId="478"/>
          <ac:spMkLst>
            <pc:docMk/>
            <pc:sldMk cId="0" sldId="266"/>
            <ac:spMk id="5" creationId="{85386803-54CF-D8E9-2CD2-B62EE71E9334}"/>
          </ac:spMkLst>
        </pc:spChg>
        <pc:spChg chg="add del mod">
          <ac:chgData name="simon pokhrel" userId="cf52cc20c9387d56" providerId="LiveId" clId="{93FAC5A1-BA7A-44A6-A7F0-134A26C6A130}" dt="2023-09-16T11:53:33.901" v="2610" actId="478"/>
          <ac:spMkLst>
            <pc:docMk/>
            <pc:sldMk cId="0" sldId="266"/>
            <ac:spMk id="7" creationId="{B71E30A0-39BA-4F3D-D776-0F6A2109BDC0}"/>
          </ac:spMkLst>
        </pc:spChg>
        <pc:spChg chg="add mod">
          <ac:chgData name="simon pokhrel" userId="cf52cc20c9387d56" providerId="LiveId" clId="{93FAC5A1-BA7A-44A6-A7F0-134A26C6A130}" dt="2023-09-16T11:55:09.850" v="2640" actId="1076"/>
          <ac:spMkLst>
            <pc:docMk/>
            <pc:sldMk cId="0" sldId="266"/>
            <ac:spMk id="8" creationId="{BC7541BE-B6B2-1A08-1646-132335B27DFA}"/>
          </ac:spMkLst>
        </pc:spChg>
        <pc:spChg chg="add mod">
          <ac:chgData name="simon pokhrel" userId="cf52cc20c9387d56" providerId="LiveId" clId="{93FAC5A1-BA7A-44A6-A7F0-134A26C6A130}" dt="2023-09-16T11:55:06.961" v="2639" actId="1076"/>
          <ac:spMkLst>
            <pc:docMk/>
            <pc:sldMk cId="0" sldId="266"/>
            <ac:spMk id="9" creationId="{8B9D3DFF-F539-8597-4D07-CC7AEAE2A581}"/>
          </ac:spMkLst>
        </pc:spChg>
        <pc:spChg chg="add mod">
          <ac:chgData name="simon pokhrel" userId="cf52cc20c9387d56" providerId="LiveId" clId="{93FAC5A1-BA7A-44A6-A7F0-134A26C6A130}" dt="2023-09-16T11:58:34.424" v="2758" actId="1076"/>
          <ac:spMkLst>
            <pc:docMk/>
            <pc:sldMk cId="0" sldId="266"/>
            <ac:spMk id="10" creationId="{050E7C25-2F24-430F-342C-05890B428305}"/>
          </ac:spMkLst>
        </pc:spChg>
        <pc:spChg chg="add mod">
          <ac:chgData name="simon pokhrel" userId="cf52cc20c9387d56" providerId="LiveId" clId="{93FAC5A1-BA7A-44A6-A7F0-134A26C6A130}" dt="2023-09-16T12:05:52.481" v="2765" actId="1076"/>
          <ac:spMkLst>
            <pc:docMk/>
            <pc:sldMk cId="0" sldId="266"/>
            <ac:spMk id="11" creationId="{A82BC2E4-4602-373B-A56E-C4A291CCD421}"/>
          </ac:spMkLst>
        </pc:spChg>
        <pc:spChg chg="add mod">
          <ac:chgData name="simon pokhrel" userId="cf52cc20c9387d56" providerId="LiveId" clId="{93FAC5A1-BA7A-44A6-A7F0-134A26C6A130}" dt="2023-09-16T11:56:38.391" v="2694" actId="1076"/>
          <ac:spMkLst>
            <pc:docMk/>
            <pc:sldMk cId="0" sldId="266"/>
            <ac:spMk id="12" creationId="{0351D6E7-4D60-1BAC-9838-24C21BB6040C}"/>
          </ac:spMkLst>
        </pc:spChg>
        <pc:spChg chg="add del mod">
          <ac:chgData name="simon pokhrel" userId="cf52cc20c9387d56" providerId="LiveId" clId="{93FAC5A1-BA7A-44A6-A7F0-134A26C6A130}" dt="2023-09-16T11:56:48.520" v="2697" actId="478"/>
          <ac:spMkLst>
            <pc:docMk/>
            <pc:sldMk cId="0" sldId="266"/>
            <ac:spMk id="14" creationId="{B697102E-C0A4-0BF6-98E7-14DFECECFA36}"/>
          </ac:spMkLst>
        </pc:spChg>
        <pc:spChg chg="add del mod">
          <ac:chgData name="simon pokhrel" userId="cf52cc20c9387d56" providerId="LiveId" clId="{93FAC5A1-BA7A-44A6-A7F0-134A26C6A130}" dt="2023-09-16T11:56:53.691" v="2700" actId="478"/>
          <ac:spMkLst>
            <pc:docMk/>
            <pc:sldMk cId="0" sldId="266"/>
            <ac:spMk id="16" creationId="{7FC3D22B-20FA-1C5B-A33C-916A6389ACAA}"/>
          </ac:spMkLst>
        </pc:spChg>
        <pc:spChg chg="add mod">
          <ac:chgData name="simon pokhrel" userId="cf52cc20c9387d56" providerId="LiveId" clId="{93FAC5A1-BA7A-44A6-A7F0-134A26C6A130}" dt="2023-09-16T11:57:32.501" v="2721" actId="1076"/>
          <ac:spMkLst>
            <pc:docMk/>
            <pc:sldMk cId="0" sldId="266"/>
            <ac:spMk id="17" creationId="{7ED7DAEE-1B43-36D7-B9A5-830C6872A73D}"/>
          </ac:spMkLst>
        </pc:spChg>
        <pc:spChg chg="add mod">
          <ac:chgData name="simon pokhrel" userId="cf52cc20c9387d56" providerId="LiveId" clId="{93FAC5A1-BA7A-44A6-A7F0-134A26C6A130}" dt="2023-09-16T11:58:15.419" v="2748" actId="1076"/>
          <ac:spMkLst>
            <pc:docMk/>
            <pc:sldMk cId="0" sldId="266"/>
            <ac:spMk id="18" creationId="{F762C522-5D0C-92D4-3BC3-0C1D5EC74C2F}"/>
          </ac:spMkLst>
        </pc:spChg>
        <pc:spChg chg="add mod">
          <ac:chgData name="simon pokhrel" userId="cf52cc20c9387d56" providerId="LiveId" clId="{93FAC5A1-BA7A-44A6-A7F0-134A26C6A130}" dt="2023-09-16T11:58:25.899" v="2757" actId="20577"/>
          <ac:spMkLst>
            <pc:docMk/>
            <pc:sldMk cId="0" sldId="266"/>
            <ac:spMk id="19" creationId="{92AFA223-DD48-6379-920D-1CE65768699E}"/>
          </ac:spMkLst>
        </pc:spChg>
        <pc:spChg chg="mod">
          <ac:chgData name="simon pokhrel" userId="cf52cc20c9387d56" providerId="LiveId" clId="{93FAC5A1-BA7A-44A6-A7F0-134A26C6A130}" dt="2023-09-16T12:02:35.188" v="2759"/>
          <ac:spMkLst>
            <pc:docMk/>
            <pc:sldMk cId="0" sldId="266"/>
            <ac:spMk id="21" creationId="{F2C106DD-90AE-3999-A9B6-203A30A32A84}"/>
          </ac:spMkLst>
        </pc:spChg>
        <pc:spChg chg="mod">
          <ac:chgData name="simon pokhrel" userId="cf52cc20c9387d56" providerId="LiveId" clId="{93FAC5A1-BA7A-44A6-A7F0-134A26C6A130}" dt="2023-09-16T12:02:35.188" v="2759"/>
          <ac:spMkLst>
            <pc:docMk/>
            <pc:sldMk cId="0" sldId="266"/>
            <ac:spMk id="22" creationId="{B3404C69-B03A-5BC2-78DA-E6E364E4A615}"/>
          </ac:spMkLst>
        </pc:spChg>
        <pc:spChg chg="mod">
          <ac:chgData name="simon pokhrel" userId="cf52cc20c9387d56" providerId="LiveId" clId="{93FAC5A1-BA7A-44A6-A7F0-134A26C6A130}" dt="2023-09-16T12:02:35.188" v="2759"/>
          <ac:spMkLst>
            <pc:docMk/>
            <pc:sldMk cId="0" sldId="266"/>
            <ac:spMk id="23" creationId="{BD977D77-62D1-1A6D-DC61-2AF0EC938D39}"/>
          </ac:spMkLst>
        </pc:spChg>
        <pc:spChg chg="mod">
          <ac:chgData name="simon pokhrel" userId="cf52cc20c9387d56" providerId="LiveId" clId="{93FAC5A1-BA7A-44A6-A7F0-134A26C6A130}" dt="2023-09-16T12:05:05.132" v="2761"/>
          <ac:spMkLst>
            <pc:docMk/>
            <pc:sldMk cId="0" sldId="266"/>
            <ac:spMk id="25" creationId="{54862F32-53C8-0653-D07A-F837BD920518}"/>
          </ac:spMkLst>
        </pc:spChg>
        <pc:spChg chg="mod">
          <ac:chgData name="simon pokhrel" userId="cf52cc20c9387d56" providerId="LiveId" clId="{93FAC5A1-BA7A-44A6-A7F0-134A26C6A130}" dt="2023-09-16T12:05:05.132" v="2761"/>
          <ac:spMkLst>
            <pc:docMk/>
            <pc:sldMk cId="0" sldId="266"/>
            <ac:spMk id="26" creationId="{6100A66B-D74C-44A2-7183-2E8599446737}"/>
          </ac:spMkLst>
        </pc:spChg>
        <pc:spChg chg="mod">
          <ac:chgData name="simon pokhrel" userId="cf52cc20c9387d56" providerId="LiveId" clId="{93FAC5A1-BA7A-44A6-A7F0-134A26C6A130}" dt="2023-09-16T12:05:05.132" v="2761"/>
          <ac:spMkLst>
            <pc:docMk/>
            <pc:sldMk cId="0" sldId="266"/>
            <ac:spMk id="27" creationId="{463D9E62-9137-71C3-956C-B1DF84A13BAD}"/>
          </ac:spMkLst>
        </pc:spChg>
        <pc:spChg chg="mod">
          <ac:chgData name="simon pokhrel" userId="cf52cc20c9387d56" providerId="LiveId" clId="{93FAC5A1-BA7A-44A6-A7F0-134A26C6A130}" dt="2023-09-16T12:05:34.951" v="2763"/>
          <ac:spMkLst>
            <pc:docMk/>
            <pc:sldMk cId="0" sldId="266"/>
            <ac:spMk id="29" creationId="{95C8029B-EE39-2AFE-A74A-46C5B281FE1E}"/>
          </ac:spMkLst>
        </pc:spChg>
        <pc:spChg chg="mod">
          <ac:chgData name="simon pokhrel" userId="cf52cc20c9387d56" providerId="LiveId" clId="{93FAC5A1-BA7A-44A6-A7F0-134A26C6A130}" dt="2023-09-16T12:05:34.951" v="2763"/>
          <ac:spMkLst>
            <pc:docMk/>
            <pc:sldMk cId="0" sldId="266"/>
            <ac:spMk id="30" creationId="{7F3B5925-0614-5E1E-3653-799C2812CFE2}"/>
          </ac:spMkLst>
        </pc:spChg>
        <pc:spChg chg="mod">
          <ac:chgData name="simon pokhrel" userId="cf52cc20c9387d56" providerId="LiveId" clId="{93FAC5A1-BA7A-44A6-A7F0-134A26C6A130}" dt="2023-09-16T12:05:34.951" v="2763"/>
          <ac:spMkLst>
            <pc:docMk/>
            <pc:sldMk cId="0" sldId="266"/>
            <ac:spMk id="31" creationId="{6E69FD55-2A92-EFE3-CC7A-79312ED76754}"/>
          </ac:spMkLst>
        </pc:spChg>
        <pc:spChg chg="mod">
          <ac:chgData name="simon pokhrel" userId="cf52cc20c9387d56" providerId="LiveId" clId="{93FAC5A1-BA7A-44A6-A7F0-134A26C6A130}" dt="2023-09-16T12:08:16.641" v="2772"/>
          <ac:spMkLst>
            <pc:docMk/>
            <pc:sldMk cId="0" sldId="266"/>
            <ac:spMk id="33" creationId="{E5EE421F-181A-5AA8-AF76-954049943EB2}"/>
          </ac:spMkLst>
        </pc:spChg>
        <pc:spChg chg="mod">
          <ac:chgData name="simon pokhrel" userId="cf52cc20c9387d56" providerId="LiveId" clId="{93FAC5A1-BA7A-44A6-A7F0-134A26C6A130}" dt="2023-09-16T12:08:16.641" v="2772"/>
          <ac:spMkLst>
            <pc:docMk/>
            <pc:sldMk cId="0" sldId="266"/>
            <ac:spMk id="34" creationId="{AD914E88-525C-ABF6-0982-22D16B591C5E}"/>
          </ac:spMkLst>
        </pc:spChg>
        <pc:spChg chg="mod">
          <ac:chgData name="simon pokhrel" userId="cf52cc20c9387d56" providerId="LiveId" clId="{93FAC5A1-BA7A-44A6-A7F0-134A26C6A130}" dt="2023-09-16T12:08:16.641" v="2772"/>
          <ac:spMkLst>
            <pc:docMk/>
            <pc:sldMk cId="0" sldId="266"/>
            <ac:spMk id="35" creationId="{4ADB2FC7-B219-2C47-BBC8-9E8A2C101A25}"/>
          </ac:spMkLst>
        </pc:spChg>
        <pc:spChg chg="mod">
          <ac:chgData name="simon pokhrel" userId="cf52cc20c9387d56" providerId="LiveId" clId="{93FAC5A1-BA7A-44A6-A7F0-134A26C6A130}" dt="2023-09-16T12:08:16.641" v="2772"/>
          <ac:spMkLst>
            <pc:docMk/>
            <pc:sldMk cId="0" sldId="266"/>
            <ac:spMk id="36" creationId="{9283D89B-A238-E403-8D05-6DA09A8E7960}"/>
          </ac:spMkLst>
        </pc:spChg>
        <pc:spChg chg="add mod">
          <ac:chgData name="simon pokhrel" userId="cf52cc20c9387d56" providerId="LiveId" clId="{93FAC5A1-BA7A-44A6-A7F0-134A26C6A130}" dt="2023-09-16T12:09:20.641" v="2775" actId="1076"/>
          <ac:spMkLst>
            <pc:docMk/>
            <pc:sldMk cId="0" sldId="266"/>
            <ac:spMk id="37" creationId="{DD2490C0-83B5-E4BB-CF69-79A7D560990F}"/>
          </ac:spMkLst>
        </pc:spChg>
        <pc:spChg chg="mod">
          <ac:chgData name="simon pokhrel" userId="cf52cc20c9387d56" providerId="LiveId" clId="{93FAC5A1-BA7A-44A6-A7F0-134A26C6A130}" dt="2023-09-16T11:53:00.721" v="2597" actId="20577"/>
          <ac:spMkLst>
            <pc:docMk/>
            <pc:sldMk cId="0" sldId="266"/>
            <ac:spMk id="551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16.945" v="2603" actId="478"/>
          <ac:spMkLst>
            <pc:docMk/>
            <pc:sldMk cId="0" sldId="266"/>
            <ac:spMk id="552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23.621" v="2606" actId="478"/>
          <ac:spMkLst>
            <pc:docMk/>
            <pc:sldMk cId="0" sldId="266"/>
            <ac:spMk id="553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31.887" v="2609" actId="478"/>
          <ac:spMkLst>
            <pc:docMk/>
            <pc:sldMk cId="0" sldId="266"/>
            <ac:spMk id="554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56:11.421" v="2671" actId="1076"/>
          <ac:spMkLst>
            <pc:docMk/>
            <pc:sldMk cId="0" sldId="266"/>
            <ac:spMk id="55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56:51.732" v="2699" actId="478"/>
          <ac:spMkLst>
            <pc:docMk/>
            <pc:sldMk cId="0" sldId="266"/>
            <ac:spMk id="556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56:45.794" v="2696" actId="478"/>
          <ac:spMkLst>
            <pc:docMk/>
            <pc:sldMk cId="0" sldId="266"/>
            <ac:spMk id="557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55:36.641" v="2648" actId="1076"/>
          <ac:spMkLst>
            <pc:docMk/>
            <pc:sldMk cId="0" sldId="266"/>
            <ac:spMk id="558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54:34.421" v="2628" actId="478"/>
          <ac:spMkLst>
            <pc:docMk/>
            <pc:sldMk cId="0" sldId="266"/>
            <ac:spMk id="559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4:36.073" v="2629" actId="478"/>
          <ac:spMkLst>
            <pc:docMk/>
            <pc:sldMk cId="0" sldId="266"/>
            <ac:spMk id="560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06.195" v="2600" actId="478"/>
          <ac:spMkLst>
            <pc:docMk/>
            <pc:sldMk cId="0" sldId="266"/>
            <ac:spMk id="564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07.877" v="2601" actId="478"/>
          <ac:spMkLst>
            <pc:docMk/>
            <pc:sldMk cId="0" sldId="266"/>
            <ac:spMk id="565" creationId="{00000000-0000-0000-0000-000000000000}"/>
          </ac:spMkLst>
        </pc:spChg>
        <pc:grpChg chg="add mod">
          <ac:chgData name="simon pokhrel" userId="cf52cc20c9387d56" providerId="LiveId" clId="{93FAC5A1-BA7A-44A6-A7F0-134A26C6A130}" dt="2023-09-16T12:06:13.631" v="2770" actId="1076"/>
          <ac:grpSpMkLst>
            <pc:docMk/>
            <pc:sldMk cId="0" sldId="266"/>
            <ac:grpSpMk id="20" creationId="{779AFF97-91D6-6876-087C-EAF523BC690A}"/>
          </ac:grpSpMkLst>
        </pc:grpChg>
        <pc:grpChg chg="add mod">
          <ac:chgData name="simon pokhrel" userId="cf52cc20c9387d56" providerId="LiveId" clId="{93FAC5A1-BA7A-44A6-A7F0-134A26C6A130}" dt="2023-09-16T12:05:09.142" v="2762" actId="1076"/>
          <ac:grpSpMkLst>
            <pc:docMk/>
            <pc:sldMk cId="0" sldId="266"/>
            <ac:grpSpMk id="24" creationId="{D56BCC46-5E1B-1F24-0925-9BDA6CB03495}"/>
          </ac:grpSpMkLst>
        </pc:grpChg>
        <pc:grpChg chg="add mod">
          <ac:chgData name="simon pokhrel" userId="cf52cc20c9387d56" providerId="LiveId" clId="{93FAC5A1-BA7A-44A6-A7F0-134A26C6A130}" dt="2023-09-16T12:06:27.157" v="2771" actId="1076"/>
          <ac:grpSpMkLst>
            <pc:docMk/>
            <pc:sldMk cId="0" sldId="266"/>
            <ac:grpSpMk id="28" creationId="{FBC8346A-CE23-E0BE-59E7-1F3A61C7AFC6}"/>
          </ac:grpSpMkLst>
        </pc:grpChg>
        <pc:grpChg chg="add mod">
          <ac:chgData name="simon pokhrel" userId="cf52cc20c9387d56" providerId="LiveId" clId="{93FAC5A1-BA7A-44A6-A7F0-134A26C6A130}" dt="2023-09-16T12:08:24.035" v="2773" actId="1076"/>
          <ac:grpSpMkLst>
            <pc:docMk/>
            <pc:sldMk cId="0" sldId="266"/>
            <ac:grpSpMk id="32" creationId="{705F1C9F-81F3-1A33-9B83-FB1311CDFADC}"/>
          </ac:grpSpMkLst>
        </pc:grpChg>
        <pc:grpChg chg="del mod">
          <ac:chgData name="simon pokhrel" userId="cf52cc20c9387d56" providerId="LiveId" clId="{93FAC5A1-BA7A-44A6-A7F0-134A26C6A130}" dt="2023-09-16T11:53:04.351" v="2599" actId="478"/>
          <ac:grpSpMkLst>
            <pc:docMk/>
            <pc:sldMk cId="0" sldId="266"/>
            <ac:grpSpMk id="561" creationId="{00000000-0000-0000-0000-000000000000}"/>
          </ac:grpSpMkLst>
        </pc:grpChg>
      </pc:sldChg>
      <pc:sldChg chg="modSp mod modTransition">
        <pc:chgData name="simon pokhrel" userId="cf52cc20c9387d56" providerId="LiveId" clId="{93FAC5A1-BA7A-44A6-A7F0-134A26C6A130}" dt="2023-09-16T12:28:07.171" v="3164"/>
        <pc:sldMkLst>
          <pc:docMk/>
          <pc:sldMk cId="0" sldId="267"/>
        </pc:sldMkLst>
        <pc:spChg chg="mod">
          <ac:chgData name="simon pokhrel" userId="cf52cc20c9387d56" providerId="LiveId" clId="{93FAC5A1-BA7A-44A6-A7F0-134A26C6A130}" dt="2023-09-16T12:14:12.795" v="2954" actId="255"/>
          <ac:spMkLst>
            <pc:docMk/>
            <pc:sldMk cId="0" sldId="267"/>
            <ac:spMk id="570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2:12:18.254" v="2836" actId="20577"/>
          <ac:spMkLst>
            <pc:docMk/>
            <pc:sldMk cId="0" sldId="267"/>
            <ac:spMk id="571" creationId="{00000000-0000-0000-0000-000000000000}"/>
          </ac:spMkLst>
        </pc:spChg>
      </pc:sldChg>
      <pc:sldChg chg="del">
        <pc:chgData name="simon pokhrel" userId="cf52cc20c9387d56" providerId="LiveId" clId="{93FAC5A1-BA7A-44A6-A7F0-134A26C6A130}" dt="2023-09-16T12:14:20.402" v="2955" actId="47"/>
        <pc:sldMkLst>
          <pc:docMk/>
          <pc:sldMk cId="0" sldId="268"/>
        </pc:sldMkLst>
      </pc:sldChg>
      <pc:sldChg chg="del">
        <pc:chgData name="simon pokhrel" userId="cf52cc20c9387d56" providerId="LiveId" clId="{93FAC5A1-BA7A-44A6-A7F0-134A26C6A130}" dt="2023-09-16T12:14:25.894" v="2957" actId="47"/>
        <pc:sldMkLst>
          <pc:docMk/>
          <pc:sldMk cId="0" sldId="269"/>
        </pc:sldMkLst>
      </pc:sldChg>
      <pc:sldChg chg="del">
        <pc:chgData name="simon pokhrel" userId="cf52cc20c9387d56" providerId="LiveId" clId="{93FAC5A1-BA7A-44A6-A7F0-134A26C6A130}" dt="2023-09-16T12:14:24.544" v="2956" actId="47"/>
        <pc:sldMkLst>
          <pc:docMk/>
          <pc:sldMk cId="0" sldId="270"/>
        </pc:sldMkLst>
      </pc:sldChg>
      <pc:sldChg chg="del">
        <pc:chgData name="simon pokhrel" userId="cf52cc20c9387d56" providerId="LiveId" clId="{93FAC5A1-BA7A-44A6-A7F0-134A26C6A130}" dt="2023-09-16T12:15:41.460" v="2973" actId="47"/>
        <pc:sldMkLst>
          <pc:docMk/>
          <pc:sldMk cId="0" sldId="271"/>
        </pc:sldMkLst>
      </pc:sldChg>
      <pc:sldChg chg="del">
        <pc:chgData name="simon pokhrel" userId="cf52cc20c9387d56" providerId="LiveId" clId="{93FAC5A1-BA7A-44A6-A7F0-134A26C6A130}" dt="2023-09-16T12:14:27.105" v="2958" actId="47"/>
        <pc:sldMkLst>
          <pc:docMk/>
          <pc:sldMk cId="0" sldId="272"/>
        </pc:sldMkLst>
      </pc:sldChg>
      <pc:sldChg chg="del">
        <pc:chgData name="simon pokhrel" userId="cf52cc20c9387d56" providerId="LiveId" clId="{93FAC5A1-BA7A-44A6-A7F0-134A26C6A130}" dt="2023-09-16T12:14:30.145" v="2960" actId="47"/>
        <pc:sldMkLst>
          <pc:docMk/>
          <pc:sldMk cId="0" sldId="273"/>
        </pc:sldMkLst>
      </pc:sldChg>
      <pc:sldChg chg="del">
        <pc:chgData name="simon pokhrel" userId="cf52cc20c9387d56" providerId="LiveId" clId="{93FAC5A1-BA7A-44A6-A7F0-134A26C6A130}" dt="2023-09-16T12:14:28.031" v="2959" actId="47"/>
        <pc:sldMkLst>
          <pc:docMk/>
          <pc:sldMk cId="0" sldId="274"/>
        </pc:sldMkLst>
      </pc:sldChg>
      <pc:sldChg chg="del">
        <pc:chgData name="simon pokhrel" userId="cf52cc20c9387d56" providerId="LiveId" clId="{93FAC5A1-BA7A-44A6-A7F0-134A26C6A130}" dt="2023-09-16T12:14:32.642" v="2961" actId="47"/>
        <pc:sldMkLst>
          <pc:docMk/>
          <pc:sldMk cId="0" sldId="275"/>
        </pc:sldMkLst>
      </pc:sldChg>
      <pc:sldChg chg="del">
        <pc:chgData name="simon pokhrel" userId="cf52cc20c9387d56" providerId="LiveId" clId="{93FAC5A1-BA7A-44A6-A7F0-134A26C6A130}" dt="2023-09-16T12:14:35.708" v="2962" actId="47"/>
        <pc:sldMkLst>
          <pc:docMk/>
          <pc:sldMk cId="0" sldId="276"/>
        </pc:sldMkLst>
      </pc:sldChg>
      <pc:sldChg chg="del">
        <pc:chgData name="simon pokhrel" userId="cf52cc20c9387d56" providerId="LiveId" clId="{93FAC5A1-BA7A-44A6-A7F0-134A26C6A130}" dt="2023-09-16T12:14:37.023" v="2963" actId="47"/>
        <pc:sldMkLst>
          <pc:docMk/>
          <pc:sldMk cId="0" sldId="277"/>
        </pc:sldMkLst>
      </pc:sldChg>
      <pc:sldChg chg="del">
        <pc:chgData name="simon pokhrel" userId="cf52cc20c9387d56" providerId="LiveId" clId="{93FAC5A1-BA7A-44A6-A7F0-134A26C6A130}" dt="2023-09-16T12:14:38.197" v="2964" actId="47"/>
        <pc:sldMkLst>
          <pc:docMk/>
          <pc:sldMk cId="0" sldId="278"/>
        </pc:sldMkLst>
      </pc:sldChg>
      <pc:sldChg chg="del">
        <pc:chgData name="simon pokhrel" userId="cf52cc20c9387d56" providerId="LiveId" clId="{93FAC5A1-BA7A-44A6-A7F0-134A26C6A130}" dt="2023-09-16T12:14:39.102" v="2965" actId="47"/>
        <pc:sldMkLst>
          <pc:docMk/>
          <pc:sldMk cId="0" sldId="279"/>
        </pc:sldMkLst>
      </pc:sldChg>
      <pc:sldChg chg="del">
        <pc:chgData name="simon pokhrel" userId="cf52cc20c9387d56" providerId="LiveId" clId="{93FAC5A1-BA7A-44A6-A7F0-134A26C6A130}" dt="2023-09-16T12:14:41.003" v="2966" actId="47"/>
        <pc:sldMkLst>
          <pc:docMk/>
          <pc:sldMk cId="0" sldId="280"/>
        </pc:sldMkLst>
      </pc:sldChg>
      <pc:sldChg chg="del">
        <pc:chgData name="simon pokhrel" userId="cf52cc20c9387d56" providerId="LiveId" clId="{93FAC5A1-BA7A-44A6-A7F0-134A26C6A130}" dt="2023-09-16T12:14:42.211" v="2967" actId="47"/>
        <pc:sldMkLst>
          <pc:docMk/>
          <pc:sldMk cId="0" sldId="281"/>
        </pc:sldMkLst>
      </pc:sldChg>
      <pc:sldChg chg="del">
        <pc:chgData name="simon pokhrel" userId="cf52cc20c9387d56" providerId="LiveId" clId="{93FAC5A1-BA7A-44A6-A7F0-134A26C6A130}" dt="2023-09-16T12:14:43.413" v="2968" actId="47"/>
        <pc:sldMkLst>
          <pc:docMk/>
          <pc:sldMk cId="0" sldId="282"/>
        </pc:sldMkLst>
      </pc:sldChg>
      <pc:sldChg chg="del">
        <pc:chgData name="simon pokhrel" userId="cf52cc20c9387d56" providerId="LiveId" clId="{93FAC5A1-BA7A-44A6-A7F0-134A26C6A130}" dt="2023-09-16T12:14:44.427" v="2969" actId="47"/>
        <pc:sldMkLst>
          <pc:docMk/>
          <pc:sldMk cId="0" sldId="283"/>
        </pc:sldMkLst>
      </pc:sldChg>
      <pc:sldChg chg="modSp mod modTransition">
        <pc:chgData name="simon pokhrel" userId="cf52cc20c9387d56" providerId="LiveId" clId="{93FAC5A1-BA7A-44A6-A7F0-134A26C6A130}" dt="2023-09-16T12:28:09.501" v="3165"/>
        <pc:sldMkLst>
          <pc:docMk/>
          <pc:sldMk cId="0" sldId="284"/>
        </pc:sldMkLst>
        <pc:spChg chg="mod">
          <ac:chgData name="simon pokhrel" userId="cf52cc20c9387d56" providerId="LiveId" clId="{93FAC5A1-BA7A-44A6-A7F0-134A26C6A130}" dt="2023-09-16T12:17:44.242" v="3025" actId="1076"/>
          <ac:spMkLst>
            <pc:docMk/>
            <pc:sldMk cId="0" sldId="284"/>
            <ac:spMk id="975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2:17:50.791" v="3026" actId="1076"/>
          <ac:spMkLst>
            <pc:docMk/>
            <pc:sldMk cId="0" sldId="284"/>
            <ac:spMk id="976" creationId="{00000000-0000-0000-0000-000000000000}"/>
          </ac:spMkLst>
        </pc:spChg>
      </pc:sldChg>
      <pc:sldChg chg="delSp modSp add del mod">
        <pc:chgData name="simon pokhrel" userId="cf52cc20c9387d56" providerId="LiveId" clId="{93FAC5A1-BA7A-44A6-A7F0-134A26C6A130}" dt="2023-09-16T12:19:17.110" v="3097" actId="47"/>
        <pc:sldMkLst>
          <pc:docMk/>
          <pc:sldMk cId="0" sldId="285"/>
        </pc:sldMkLst>
        <pc:spChg chg="del mod">
          <ac:chgData name="simon pokhrel" userId="cf52cc20c9387d56" providerId="LiveId" clId="{93FAC5A1-BA7A-44A6-A7F0-134A26C6A130}" dt="2023-09-16T12:18:08.762" v="3036" actId="478"/>
          <ac:spMkLst>
            <pc:docMk/>
            <pc:sldMk cId="0" sldId="285"/>
            <ac:spMk id="983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4.066" v="3032" actId="478"/>
          <ac:spMkLst>
            <pc:docMk/>
            <pc:sldMk cId="0" sldId="285"/>
            <ac:spMk id="984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5.481" v="3034" actId="478"/>
          <ac:spMkLst>
            <pc:docMk/>
            <pc:sldMk cId="0" sldId="285"/>
            <ac:spMk id="985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2.422" v="3030" actId="478"/>
          <ac:spMkLst>
            <pc:docMk/>
            <pc:sldMk cId="0" sldId="285"/>
            <ac:spMk id="986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1.022" v="3028" actId="478"/>
          <ac:spMkLst>
            <pc:docMk/>
            <pc:sldMk cId="0" sldId="285"/>
            <ac:spMk id="987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1.903" v="3029" actId="478"/>
          <ac:spMkLst>
            <pc:docMk/>
            <pc:sldMk cId="0" sldId="285"/>
            <ac:spMk id="991" creationId="{00000000-0000-0000-0000-000000000000}"/>
          </ac:spMkLst>
        </pc:spChg>
        <pc:grpChg chg="del">
          <ac:chgData name="simon pokhrel" userId="cf52cc20c9387d56" providerId="LiveId" clId="{93FAC5A1-BA7A-44A6-A7F0-134A26C6A130}" dt="2023-09-16T12:18:00.082" v="3027" actId="478"/>
          <ac:grpSpMkLst>
            <pc:docMk/>
            <pc:sldMk cId="0" sldId="285"/>
            <ac:grpSpMk id="988" creationId="{00000000-0000-0000-0000-000000000000}"/>
          </ac:grpSpMkLst>
        </pc:grpChg>
        <pc:grpChg chg="del">
          <ac:chgData name="simon pokhrel" userId="cf52cc20c9387d56" providerId="LiveId" clId="{93FAC5A1-BA7A-44A6-A7F0-134A26C6A130}" dt="2023-09-16T12:18:03.352" v="3031" actId="478"/>
          <ac:grpSpMkLst>
            <pc:docMk/>
            <pc:sldMk cId="0" sldId="285"/>
            <ac:grpSpMk id="992" creationId="{00000000-0000-0000-0000-000000000000}"/>
          </ac:grpSpMkLst>
        </pc:grpChg>
        <pc:grpChg chg="del">
          <ac:chgData name="simon pokhrel" userId="cf52cc20c9387d56" providerId="LiveId" clId="{93FAC5A1-BA7A-44A6-A7F0-134A26C6A130}" dt="2023-09-16T12:18:04.752" v="3033" actId="478"/>
          <ac:grpSpMkLst>
            <pc:docMk/>
            <pc:sldMk cId="0" sldId="285"/>
            <ac:grpSpMk id="997" creationId="{00000000-0000-0000-0000-000000000000}"/>
          </ac:grpSpMkLst>
        </pc:grpChg>
      </pc:sldChg>
      <pc:sldChg chg="addSp delSp modSp mod modTransition">
        <pc:chgData name="simon pokhrel" userId="cf52cc20c9387d56" providerId="LiveId" clId="{93FAC5A1-BA7A-44A6-A7F0-134A26C6A130}" dt="2023-09-16T12:28:14.021" v="3166"/>
        <pc:sldMkLst>
          <pc:docMk/>
          <pc:sldMk cId="0" sldId="286"/>
        </pc:sldMkLst>
        <pc:spChg chg="add del mod">
          <ac:chgData name="simon pokhrel" userId="cf52cc20c9387d56" providerId="LiveId" clId="{93FAC5A1-BA7A-44A6-A7F0-134A26C6A130}" dt="2023-09-16T12:18:21.740" v="3038" actId="478"/>
          <ac:spMkLst>
            <pc:docMk/>
            <pc:sldMk cId="0" sldId="286"/>
            <ac:spMk id="3" creationId="{B72C8821-659F-51F6-2052-DDC857416D73}"/>
          </ac:spMkLst>
        </pc:spChg>
        <pc:spChg chg="add mod">
          <ac:chgData name="simon pokhrel" userId="cf52cc20c9387d56" providerId="LiveId" clId="{93FAC5A1-BA7A-44A6-A7F0-134A26C6A130}" dt="2023-09-16T12:25:44.702" v="3147" actId="207"/>
          <ac:spMkLst>
            <pc:docMk/>
            <pc:sldMk cId="0" sldId="286"/>
            <ac:spMk id="6" creationId="{4DAB419C-8AD9-0E17-D5F4-26B4E4208DD1}"/>
          </ac:spMkLst>
        </pc:spChg>
        <pc:spChg chg="del">
          <ac:chgData name="simon pokhrel" userId="cf52cc20c9387d56" providerId="LiveId" clId="{93FAC5A1-BA7A-44A6-A7F0-134A26C6A130}" dt="2023-09-16T12:18:20.152" v="3037" actId="478"/>
          <ac:spMkLst>
            <pc:docMk/>
            <pc:sldMk cId="0" sldId="286"/>
            <ac:spMk id="1019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2:18:49.626" v="3078" actId="20577"/>
          <ac:spMkLst>
            <pc:docMk/>
            <pc:sldMk cId="0" sldId="286"/>
            <ac:spMk id="1020" creationId="{00000000-0000-0000-0000-000000000000}"/>
          </ac:spMkLst>
        </pc:spChg>
        <pc:grpChg chg="ord">
          <ac:chgData name="simon pokhrel" userId="cf52cc20c9387d56" providerId="LiveId" clId="{93FAC5A1-BA7A-44A6-A7F0-134A26C6A130}" dt="2023-09-16T12:23:16.334" v="3138" actId="166"/>
          <ac:grpSpMkLst>
            <pc:docMk/>
            <pc:sldMk cId="0" sldId="286"/>
            <ac:grpSpMk id="1041" creationId="{00000000-0000-0000-0000-000000000000}"/>
          </ac:grpSpMkLst>
        </pc:grpChg>
        <pc:picChg chg="add mod">
          <ac:chgData name="simon pokhrel" userId="cf52cc20c9387d56" providerId="LiveId" clId="{93FAC5A1-BA7A-44A6-A7F0-134A26C6A130}" dt="2023-09-16T12:24:59.621" v="3142" actId="1440"/>
          <ac:picMkLst>
            <pc:docMk/>
            <pc:sldMk cId="0" sldId="286"/>
            <ac:picMk id="4" creationId="{554F002E-99FB-F06D-650A-A8EBE78F646D}"/>
          </ac:picMkLst>
        </pc:picChg>
        <pc:picChg chg="add mod">
          <ac:chgData name="simon pokhrel" userId="cf52cc20c9387d56" providerId="LiveId" clId="{93FAC5A1-BA7A-44A6-A7F0-134A26C6A130}" dt="2023-09-16T12:25:27.091" v="3144" actId="1076"/>
          <ac:picMkLst>
            <pc:docMk/>
            <pc:sldMk cId="0" sldId="286"/>
            <ac:picMk id="5" creationId="{1F98EFB6-855D-04A1-FE6D-62C42E7B136A}"/>
          </ac:picMkLst>
        </pc:picChg>
      </pc:sldChg>
      <pc:sldChg chg="del">
        <pc:chgData name="simon pokhrel" userId="cf52cc20c9387d56" providerId="LiveId" clId="{93FAC5A1-BA7A-44A6-A7F0-134A26C6A130}" dt="2023-09-16T12:15:31.331" v="2972" actId="47"/>
        <pc:sldMkLst>
          <pc:docMk/>
          <pc:sldMk cId="0" sldId="287"/>
        </pc:sldMkLst>
      </pc:sldChg>
      <pc:sldChg chg="del">
        <pc:chgData name="simon pokhrel" userId="cf52cc20c9387d56" providerId="LiveId" clId="{93FAC5A1-BA7A-44A6-A7F0-134A26C6A130}" dt="2023-09-16T12:19:14.001" v="3096" actId="47"/>
        <pc:sldMkLst>
          <pc:docMk/>
          <pc:sldMk cId="0" sldId="288"/>
        </pc:sldMkLst>
      </pc:sldChg>
      <pc:sldChg chg="del">
        <pc:chgData name="simon pokhrel" userId="cf52cc20c9387d56" providerId="LiveId" clId="{93FAC5A1-BA7A-44A6-A7F0-134A26C6A130}" dt="2023-09-16T12:19:12.228" v="3095" actId="47"/>
        <pc:sldMkLst>
          <pc:docMk/>
          <pc:sldMk cId="0" sldId="289"/>
        </pc:sldMkLst>
      </pc:sldChg>
      <pc:sldChg chg="del">
        <pc:chgData name="simon pokhrel" userId="cf52cc20c9387d56" providerId="LiveId" clId="{93FAC5A1-BA7A-44A6-A7F0-134A26C6A130}" dt="2023-09-16T12:19:11.172" v="3094" actId="47"/>
        <pc:sldMkLst>
          <pc:docMk/>
          <pc:sldMk cId="0" sldId="290"/>
        </pc:sldMkLst>
      </pc:sldChg>
      <pc:sldChg chg="del">
        <pc:chgData name="simon pokhrel" userId="cf52cc20c9387d56" providerId="LiveId" clId="{93FAC5A1-BA7A-44A6-A7F0-134A26C6A130}" dt="2023-09-16T12:19:09.395" v="3093" actId="47"/>
        <pc:sldMkLst>
          <pc:docMk/>
          <pc:sldMk cId="0" sldId="291"/>
        </pc:sldMkLst>
      </pc:sldChg>
      <pc:sldChg chg="del">
        <pc:chgData name="simon pokhrel" userId="cf52cc20c9387d56" providerId="LiveId" clId="{93FAC5A1-BA7A-44A6-A7F0-134A26C6A130}" dt="2023-09-16T12:19:07.837" v="3092" actId="47"/>
        <pc:sldMkLst>
          <pc:docMk/>
          <pc:sldMk cId="0" sldId="292"/>
        </pc:sldMkLst>
      </pc:sldChg>
      <pc:sldChg chg="del">
        <pc:chgData name="simon pokhrel" userId="cf52cc20c9387d56" providerId="LiveId" clId="{93FAC5A1-BA7A-44A6-A7F0-134A26C6A130}" dt="2023-09-16T12:19:07.042" v="3091" actId="47"/>
        <pc:sldMkLst>
          <pc:docMk/>
          <pc:sldMk cId="0" sldId="293"/>
        </pc:sldMkLst>
      </pc:sldChg>
      <pc:sldChg chg="del">
        <pc:chgData name="simon pokhrel" userId="cf52cc20c9387d56" providerId="LiveId" clId="{93FAC5A1-BA7A-44A6-A7F0-134A26C6A130}" dt="2023-09-16T12:19:05.830" v="3090" actId="47"/>
        <pc:sldMkLst>
          <pc:docMk/>
          <pc:sldMk cId="0" sldId="294"/>
        </pc:sldMkLst>
      </pc:sldChg>
      <pc:sldChg chg="del">
        <pc:chgData name="simon pokhrel" userId="cf52cc20c9387d56" providerId="LiveId" clId="{93FAC5A1-BA7A-44A6-A7F0-134A26C6A130}" dt="2023-09-16T12:19:05.122" v="3089" actId="47"/>
        <pc:sldMkLst>
          <pc:docMk/>
          <pc:sldMk cId="0" sldId="295"/>
        </pc:sldMkLst>
      </pc:sldChg>
      <pc:sldChg chg="del">
        <pc:chgData name="simon pokhrel" userId="cf52cc20c9387d56" providerId="LiveId" clId="{93FAC5A1-BA7A-44A6-A7F0-134A26C6A130}" dt="2023-09-16T12:19:04.672" v="3088" actId="47"/>
        <pc:sldMkLst>
          <pc:docMk/>
          <pc:sldMk cId="0" sldId="296"/>
        </pc:sldMkLst>
      </pc:sldChg>
      <pc:sldChg chg="del">
        <pc:chgData name="simon pokhrel" userId="cf52cc20c9387d56" providerId="LiveId" clId="{93FAC5A1-BA7A-44A6-A7F0-134A26C6A130}" dt="2023-09-16T12:19:04.170" v="3087" actId="47"/>
        <pc:sldMkLst>
          <pc:docMk/>
          <pc:sldMk cId="0" sldId="297"/>
        </pc:sldMkLst>
      </pc:sldChg>
      <pc:sldChg chg="del">
        <pc:chgData name="simon pokhrel" userId="cf52cc20c9387d56" providerId="LiveId" clId="{93FAC5A1-BA7A-44A6-A7F0-134A26C6A130}" dt="2023-09-16T12:19:03.722" v="3086" actId="47"/>
        <pc:sldMkLst>
          <pc:docMk/>
          <pc:sldMk cId="0" sldId="298"/>
        </pc:sldMkLst>
      </pc:sldChg>
      <pc:sldChg chg="del">
        <pc:chgData name="simon pokhrel" userId="cf52cc20c9387d56" providerId="LiveId" clId="{93FAC5A1-BA7A-44A6-A7F0-134A26C6A130}" dt="2023-09-16T12:19:03.225" v="3085" actId="47"/>
        <pc:sldMkLst>
          <pc:docMk/>
          <pc:sldMk cId="0" sldId="299"/>
        </pc:sldMkLst>
      </pc:sldChg>
      <pc:sldChg chg="del">
        <pc:chgData name="simon pokhrel" userId="cf52cc20c9387d56" providerId="LiveId" clId="{93FAC5A1-BA7A-44A6-A7F0-134A26C6A130}" dt="2023-09-16T12:19:02.712" v="3084" actId="47"/>
        <pc:sldMkLst>
          <pc:docMk/>
          <pc:sldMk cId="0" sldId="300"/>
        </pc:sldMkLst>
      </pc:sldChg>
      <pc:sldChg chg="del">
        <pc:chgData name="simon pokhrel" userId="cf52cc20c9387d56" providerId="LiveId" clId="{93FAC5A1-BA7A-44A6-A7F0-134A26C6A130}" dt="2023-09-16T12:19:02.182" v="3083" actId="47"/>
        <pc:sldMkLst>
          <pc:docMk/>
          <pc:sldMk cId="0" sldId="301"/>
        </pc:sldMkLst>
      </pc:sldChg>
      <pc:sldChg chg="del">
        <pc:chgData name="simon pokhrel" userId="cf52cc20c9387d56" providerId="LiveId" clId="{93FAC5A1-BA7A-44A6-A7F0-134A26C6A130}" dt="2023-09-16T12:19:01.682" v="3082" actId="47"/>
        <pc:sldMkLst>
          <pc:docMk/>
          <pc:sldMk cId="0" sldId="302"/>
        </pc:sldMkLst>
      </pc:sldChg>
      <pc:sldChg chg="del">
        <pc:chgData name="simon pokhrel" userId="cf52cc20c9387d56" providerId="LiveId" clId="{93FAC5A1-BA7A-44A6-A7F0-134A26C6A130}" dt="2023-09-16T12:19:01.162" v="3081" actId="47"/>
        <pc:sldMkLst>
          <pc:docMk/>
          <pc:sldMk cId="0" sldId="303"/>
        </pc:sldMkLst>
      </pc:sldChg>
      <pc:sldChg chg="del">
        <pc:chgData name="simon pokhrel" userId="cf52cc20c9387d56" providerId="LiveId" clId="{93FAC5A1-BA7A-44A6-A7F0-134A26C6A130}" dt="2023-09-16T12:19:00.560" v="3080" actId="47"/>
        <pc:sldMkLst>
          <pc:docMk/>
          <pc:sldMk cId="0" sldId="304"/>
        </pc:sldMkLst>
      </pc:sldChg>
      <pc:sldChg chg="del">
        <pc:chgData name="simon pokhrel" userId="cf52cc20c9387d56" providerId="LiveId" clId="{93FAC5A1-BA7A-44A6-A7F0-134A26C6A130}" dt="2023-09-16T12:18:59.907" v="3079" actId="47"/>
        <pc:sldMkLst>
          <pc:docMk/>
          <pc:sldMk cId="0" sldId="305"/>
        </pc:sldMkLst>
      </pc:sldChg>
      <pc:sldChg chg="modSp add mod modTransition">
        <pc:chgData name="simon pokhrel" userId="cf52cc20c9387d56" providerId="LiveId" clId="{93FAC5A1-BA7A-44A6-A7F0-134A26C6A130}" dt="2023-09-16T12:27:56.181" v="3159"/>
        <pc:sldMkLst>
          <pc:docMk/>
          <pc:sldMk cId="2596974152" sldId="306"/>
        </pc:sldMkLst>
        <pc:spChg chg="mod">
          <ac:chgData name="simon pokhrel" userId="cf52cc20c9387d56" providerId="LiveId" clId="{93FAC5A1-BA7A-44A6-A7F0-134A26C6A130}" dt="2023-09-16T11:42:36.216" v="2467" actId="20577"/>
          <ac:spMkLst>
            <pc:docMk/>
            <pc:sldMk cId="2596974152" sldId="306"/>
            <ac:spMk id="500" creationId="{00000000-0000-0000-0000-000000000000}"/>
          </ac:spMkLst>
        </pc:spChg>
      </pc:sldChg>
      <pc:sldChg chg="modSp add mod modTransition">
        <pc:chgData name="simon pokhrel" userId="cf52cc20c9387d56" providerId="LiveId" clId="{93FAC5A1-BA7A-44A6-A7F0-134A26C6A130}" dt="2023-09-16T12:28:00.702" v="3161"/>
        <pc:sldMkLst>
          <pc:docMk/>
          <pc:sldMk cId="2400155525" sldId="307"/>
        </pc:sldMkLst>
        <pc:spChg chg="mod">
          <ac:chgData name="simon pokhrel" userId="cf52cc20c9387d56" providerId="LiveId" clId="{93FAC5A1-BA7A-44A6-A7F0-134A26C6A130}" dt="2023-09-16T12:21:15.082" v="3106" actId="20577"/>
          <ac:spMkLst>
            <pc:docMk/>
            <pc:sldMk cId="2400155525" sldId="307"/>
            <ac:spMk id="500" creationId="{00000000-0000-0000-0000-000000000000}"/>
          </ac:spMkLst>
        </pc:spChg>
      </pc:sldChg>
      <pc:sldChg chg="modSp add mod modTransition">
        <pc:chgData name="simon pokhrel" userId="cf52cc20c9387d56" providerId="LiveId" clId="{93FAC5A1-BA7A-44A6-A7F0-134A26C6A130}" dt="2023-09-16T12:28:05.051" v="3163"/>
        <pc:sldMkLst>
          <pc:docMk/>
          <pc:sldMk cId="2431917670" sldId="308"/>
        </pc:sldMkLst>
        <pc:spChg chg="mod">
          <ac:chgData name="simon pokhrel" userId="cf52cc20c9387d56" providerId="LiveId" clId="{93FAC5A1-BA7A-44A6-A7F0-134A26C6A130}" dt="2023-09-16T12:21:36.982" v="3132" actId="20577"/>
          <ac:spMkLst>
            <pc:docMk/>
            <pc:sldMk cId="2431917670" sldId="308"/>
            <ac:spMk id="500" creationId="{00000000-0000-0000-0000-000000000000}"/>
          </ac:spMkLst>
        </pc:spChg>
      </pc:sldChg>
      <pc:sldMasterChg chg="addSldLayout delSldLayout">
        <pc:chgData name="simon pokhrel" userId="cf52cc20c9387d56" providerId="LiveId" clId="{93FAC5A1-BA7A-44A6-A7F0-134A26C6A130}" dt="2023-09-16T12:19:17.110" v="3097" actId="47"/>
        <pc:sldMasterMkLst>
          <pc:docMk/>
          <pc:sldMasterMk cId="0" sldId="2147483676"/>
        </pc:sldMasterMkLst>
        <pc:sldLayoutChg chg="del">
          <pc:chgData name="simon pokhrel" userId="cf52cc20c9387d56" providerId="LiveId" clId="{93FAC5A1-BA7A-44A6-A7F0-134A26C6A130}" dt="2023-09-16T12:15:41.460" v="2973" actId="47"/>
          <pc:sldLayoutMkLst>
            <pc:docMk/>
            <pc:sldMasterMk cId="0" sldId="2147483676"/>
            <pc:sldLayoutMk cId="0" sldId="2147483651"/>
          </pc:sldLayoutMkLst>
        </pc:sldLayoutChg>
        <pc:sldLayoutChg chg="del">
          <pc:chgData name="simon pokhrel" userId="cf52cc20c9387d56" providerId="LiveId" clId="{93FAC5A1-BA7A-44A6-A7F0-134A26C6A130}" dt="2023-09-16T12:14:35.708" v="2962" actId="47"/>
          <pc:sldLayoutMkLst>
            <pc:docMk/>
            <pc:sldMasterMk cId="0" sldId="2147483676"/>
            <pc:sldLayoutMk cId="0" sldId="2147483656"/>
          </pc:sldLayoutMkLst>
        </pc:sldLayoutChg>
        <pc:sldLayoutChg chg="del">
          <pc:chgData name="simon pokhrel" userId="cf52cc20c9387d56" providerId="LiveId" clId="{93FAC5A1-BA7A-44A6-A7F0-134A26C6A130}" dt="2023-09-16T12:14:42.211" v="2967" actId="47"/>
          <pc:sldLayoutMkLst>
            <pc:docMk/>
            <pc:sldMasterMk cId="0" sldId="2147483676"/>
            <pc:sldLayoutMk cId="0" sldId="2147483657"/>
          </pc:sldLayoutMkLst>
        </pc:sldLayoutChg>
        <pc:sldLayoutChg chg="del">
          <pc:chgData name="simon pokhrel" userId="cf52cc20c9387d56" providerId="LiveId" clId="{93FAC5A1-BA7A-44A6-A7F0-134A26C6A130}" dt="2023-09-16T12:14:38.197" v="2964" actId="47"/>
          <pc:sldLayoutMkLst>
            <pc:docMk/>
            <pc:sldMasterMk cId="0" sldId="2147483676"/>
            <pc:sldLayoutMk cId="0" sldId="2147483661"/>
          </pc:sldLayoutMkLst>
        </pc:sldLayoutChg>
        <pc:sldLayoutChg chg="del">
          <pc:chgData name="simon pokhrel" userId="cf52cc20c9387d56" providerId="LiveId" clId="{93FAC5A1-BA7A-44A6-A7F0-134A26C6A130}" dt="2023-09-16T12:14:39.102" v="2965" actId="47"/>
          <pc:sldLayoutMkLst>
            <pc:docMk/>
            <pc:sldMasterMk cId="0" sldId="2147483676"/>
            <pc:sldLayoutMk cId="0" sldId="2147483662"/>
          </pc:sldLayoutMkLst>
        </pc:sldLayoutChg>
        <pc:sldLayoutChg chg="del">
          <pc:chgData name="simon pokhrel" userId="cf52cc20c9387d56" providerId="LiveId" clId="{93FAC5A1-BA7A-44A6-A7F0-134A26C6A130}" dt="2023-09-16T12:14:44.427" v="2969" actId="47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simon pokhrel" userId="cf52cc20c9387d56" providerId="LiveId" clId="{93FAC5A1-BA7A-44A6-A7F0-134A26C6A130}" dt="2023-09-16T12:15:31.331" v="2972" actId="47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simon pokhrel" userId="cf52cc20c9387d56" providerId="LiveId" clId="{93FAC5A1-BA7A-44A6-A7F0-134A26C6A130}" dt="2023-09-16T12:14:30.145" v="2960" actId="47"/>
          <pc:sldLayoutMkLst>
            <pc:docMk/>
            <pc:sldMasterMk cId="0" sldId="2147483676"/>
            <pc:sldLayoutMk cId="0" sldId="2147483666"/>
          </pc:sldLayoutMkLst>
        </pc:sldLayoutChg>
        <pc:sldLayoutChg chg="del">
          <pc:chgData name="simon pokhrel" userId="cf52cc20c9387d56" providerId="LiveId" clId="{93FAC5A1-BA7A-44A6-A7F0-134A26C6A130}" dt="2023-09-16T12:14:43.413" v="2968" actId="47"/>
          <pc:sldLayoutMkLst>
            <pc:docMk/>
            <pc:sldMasterMk cId="0" sldId="2147483676"/>
            <pc:sldLayoutMk cId="0" sldId="2147483670"/>
          </pc:sldLayoutMkLst>
        </pc:sldLayoutChg>
        <pc:sldLayoutChg chg="add del">
          <pc:chgData name="simon pokhrel" userId="cf52cc20c9387d56" providerId="LiveId" clId="{93FAC5A1-BA7A-44A6-A7F0-134A26C6A130}" dt="2023-09-16T12:19:17.110" v="3097" actId="47"/>
          <pc:sldLayoutMkLst>
            <pc:docMk/>
            <pc:sldMasterMk cId="0" sldId="2147483676"/>
            <pc:sldLayoutMk cId="0" sldId="2147483671"/>
          </pc:sldLayoutMkLst>
        </pc:sldLayoutChg>
      </pc:sldMasterChg>
      <pc:sldMasterChg chg="del delSldLayout">
        <pc:chgData name="simon pokhrel" userId="cf52cc20c9387d56" providerId="LiveId" clId="{93FAC5A1-BA7A-44A6-A7F0-134A26C6A130}" dt="2023-09-16T12:19:14.001" v="3096" actId="47"/>
        <pc:sldMasterMkLst>
          <pc:docMk/>
          <pc:sldMasterMk cId="0" sldId="2147483677"/>
        </pc:sldMasterMkLst>
        <pc:sldLayoutChg chg="del">
          <pc:chgData name="simon pokhrel" userId="cf52cc20c9387d56" providerId="LiveId" clId="{93FAC5A1-BA7A-44A6-A7F0-134A26C6A130}" dt="2023-09-16T12:19:07.042" v="3091" actId="47"/>
          <pc:sldLayoutMkLst>
            <pc:docMk/>
            <pc:sldMasterMk cId="0" sldId="2147483677"/>
            <pc:sldLayoutMk cId="0" sldId="2147483674"/>
          </pc:sldLayoutMkLst>
        </pc:sldLayoutChg>
        <pc:sldLayoutChg chg="del">
          <pc:chgData name="simon pokhrel" userId="cf52cc20c9387d56" providerId="LiveId" clId="{93FAC5A1-BA7A-44A6-A7F0-134A26C6A130}" dt="2023-09-16T12:19:14.001" v="3096" actId="47"/>
          <pc:sldLayoutMkLst>
            <pc:docMk/>
            <pc:sldMasterMk cId="0" sldId="2147483677"/>
            <pc:sldLayoutMk cId="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a98b94e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a98b94e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7b0ed4e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7b0ed4e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924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7b0ed4e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7b0ed4e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76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7b0ed4e1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57b0ed4e1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efa13f627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efa13f627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7b0ed4e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7b0ed4e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7b0ed4e11_1_22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57b0ed4e11_1_22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7b0ed4e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7b0ed4e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5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13650" y="1509575"/>
            <a:ext cx="4916700" cy="191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3825" y="3387825"/>
            <a:ext cx="7156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4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13" name="Google Shape;113;p14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2308202" y="1825125"/>
            <a:ext cx="4527600" cy="19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2308200" y="3742725"/>
            <a:ext cx="45276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2332200" y="1729775"/>
            <a:ext cx="4479600" cy="21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48" name="Google Shape;148;p19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71" name="Google Shape;171;p21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937625" y="3370725"/>
            <a:ext cx="25599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2"/>
          </p:nvPr>
        </p:nvSpPr>
        <p:spPr>
          <a:xfrm>
            <a:off x="3497566" y="3370725"/>
            <a:ext cx="23544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3"/>
          </p:nvPr>
        </p:nvSpPr>
        <p:spPr>
          <a:xfrm>
            <a:off x="5851970" y="3370725"/>
            <a:ext cx="23544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4"/>
          </p:nvPr>
        </p:nvSpPr>
        <p:spPr>
          <a:xfrm>
            <a:off x="937625" y="2571750"/>
            <a:ext cx="25599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5"/>
          </p:nvPr>
        </p:nvSpPr>
        <p:spPr>
          <a:xfrm>
            <a:off x="3497568" y="2571750"/>
            <a:ext cx="23544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6"/>
          </p:nvPr>
        </p:nvSpPr>
        <p:spPr>
          <a:xfrm>
            <a:off x="5851974" y="2571750"/>
            <a:ext cx="23544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2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84" name="Google Shape;184;p22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"/>
          </p:nvPr>
        </p:nvSpPr>
        <p:spPr>
          <a:xfrm>
            <a:off x="1101525" y="1702950"/>
            <a:ext cx="694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2"/>
          </p:nvPr>
        </p:nvSpPr>
        <p:spPr>
          <a:xfrm>
            <a:off x="1101525" y="2793700"/>
            <a:ext cx="694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3"/>
          </p:nvPr>
        </p:nvSpPr>
        <p:spPr>
          <a:xfrm>
            <a:off x="1101525" y="3884400"/>
            <a:ext cx="694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4"/>
          </p:nvPr>
        </p:nvSpPr>
        <p:spPr>
          <a:xfrm>
            <a:off x="1101525" y="1184950"/>
            <a:ext cx="69411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5"/>
          </p:nvPr>
        </p:nvSpPr>
        <p:spPr>
          <a:xfrm>
            <a:off x="1101525" y="2275650"/>
            <a:ext cx="69411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6"/>
          </p:nvPr>
        </p:nvSpPr>
        <p:spPr>
          <a:xfrm>
            <a:off x="1101525" y="3366350"/>
            <a:ext cx="69411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3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97" name="Google Shape;197;p23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2171700" y="1390503"/>
            <a:ext cx="58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2"/>
          </p:nvPr>
        </p:nvSpPr>
        <p:spPr>
          <a:xfrm>
            <a:off x="2171700" y="1124503"/>
            <a:ext cx="5831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3"/>
          </p:nvPr>
        </p:nvSpPr>
        <p:spPr>
          <a:xfrm>
            <a:off x="2171700" y="2228716"/>
            <a:ext cx="58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4"/>
          </p:nvPr>
        </p:nvSpPr>
        <p:spPr>
          <a:xfrm>
            <a:off x="2171700" y="1962716"/>
            <a:ext cx="5831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5"/>
          </p:nvPr>
        </p:nvSpPr>
        <p:spPr>
          <a:xfrm>
            <a:off x="2171700" y="3066929"/>
            <a:ext cx="58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6"/>
          </p:nvPr>
        </p:nvSpPr>
        <p:spPr>
          <a:xfrm>
            <a:off x="2171700" y="2800929"/>
            <a:ext cx="5831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7"/>
          </p:nvPr>
        </p:nvSpPr>
        <p:spPr>
          <a:xfrm>
            <a:off x="2171700" y="3905141"/>
            <a:ext cx="58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8"/>
          </p:nvPr>
        </p:nvSpPr>
        <p:spPr>
          <a:xfrm>
            <a:off x="2171700" y="3639141"/>
            <a:ext cx="5831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 idx="9" hasCustomPrompt="1"/>
          </p:nvPr>
        </p:nvSpPr>
        <p:spPr>
          <a:xfrm>
            <a:off x="1141200" y="1276912"/>
            <a:ext cx="1030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t>xx%</a:t>
            </a:r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13" hasCustomPrompt="1"/>
          </p:nvPr>
        </p:nvSpPr>
        <p:spPr>
          <a:xfrm>
            <a:off x="1141200" y="2115125"/>
            <a:ext cx="1030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t>xx%</a:t>
            </a:r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 idx="14" hasCustomPrompt="1"/>
          </p:nvPr>
        </p:nvSpPr>
        <p:spPr>
          <a:xfrm>
            <a:off x="1141200" y="2953337"/>
            <a:ext cx="1030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t>xx%</a:t>
            </a: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 idx="15" hasCustomPrompt="1"/>
          </p:nvPr>
        </p:nvSpPr>
        <p:spPr>
          <a:xfrm>
            <a:off x="1141200" y="3791550"/>
            <a:ext cx="1030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6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244" name="Google Shape;244;p26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6"/>
          <p:cNvGrpSpPr/>
          <p:nvPr/>
        </p:nvGrpSpPr>
        <p:grpSpPr>
          <a:xfrm>
            <a:off x="4212757" y="4329468"/>
            <a:ext cx="718486" cy="169200"/>
            <a:chOff x="4212757" y="675055"/>
            <a:chExt cx="718486" cy="169200"/>
          </a:xfrm>
        </p:grpSpPr>
        <p:sp>
          <p:nvSpPr>
            <p:cNvPr id="249" name="Google Shape;249;p26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26"/>
          <p:cNvGrpSpPr/>
          <p:nvPr/>
        </p:nvGrpSpPr>
        <p:grpSpPr>
          <a:xfrm>
            <a:off x="4212757" y="708818"/>
            <a:ext cx="718486" cy="169200"/>
            <a:chOff x="4212757" y="675055"/>
            <a:chExt cx="718486" cy="169200"/>
          </a:xfrm>
        </p:grpSpPr>
        <p:sp>
          <p:nvSpPr>
            <p:cNvPr id="253" name="Google Shape;253;p26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258" name="Google Shape;258;p27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27"/>
          <p:cNvGrpSpPr/>
          <p:nvPr/>
        </p:nvGrpSpPr>
        <p:grpSpPr>
          <a:xfrm>
            <a:off x="1416830" y="4329468"/>
            <a:ext cx="718486" cy="169200"/>
            <a:chOff x="4212757" y="675055"/>
            <a:chExt cx="718486" cy="169200"/>
          </a:xfrm>
        </p:grpSpPr>
        <p:sp>
          <p:nvSpPr>
            <p:cNvPr id="263" name="Google Shape;263;p27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27"/>
          <p:cNvGrpSpPr/>
          <p:nvPr/>
        </p:nvGrpSpPr>
        <p:grpSpPr>
          <a:xfrm>
            <a:off x="7008684" y="4329468"/>
            <a:ext cx="718486" cy="169200"/>
            <a:chOff x="4212757" y="675055"/>
            <a:chExt cx="718486" cy="169200"/>
          </a:xfrm>
        </p:grpSpPr>
        <p:sp>
          <p:nvSpPr>
            <p:cNvPr id="267" name="Google Shape;267;p27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8" name="Google Shape;18;p3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343250" y="2074650"/>
            <a:ext cx="6457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613950" y="1454000"/>
            <a:ext cx="19161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343250" y="3284575"/>
            <a:ext cx="6457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27" name="Google Shape;27;p4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2373125" y="1196125"/>
            <a:ext cx="43977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Roboto Condensed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47" name="Google Shape;47;p6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53" name="Google Shape;53;p7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951300" y="1342450"/>
            <a:ext cx="7242000" cy="26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◗"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◇"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815850" y="1759350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62" name="Google Shape;62;p8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740600" y="1683925"/>
            <a:ext cx="56628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1740600" y="2423800"/>
            <a:ext cx="5662800" cy="1198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70" name="Google Shape;70;p9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88" name="Google Shape;88;p13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1736889" y="1646975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1736888" y="3772450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3"/>
          </p:nvPr>
        </p:nvSpPr>
        <p:spPr>
          <a:xfrm>
            <a:off x="5580151" y="2703213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4"/>
          </p:nvPr>
        </p:nvSpPr>
        <p:spPr>
          <a:xfrm>
            <a:off x="1736862" y="2709713"/>
            <a:ext cx="282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5" hasCustomPrompt="1"/>
          </p:nvPr>
        </p:nvSpPr>
        <p:spPr>
          <a:xfrm>
            <a:off x="853313" y="1559578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6" hasCustomPrompt="1"/>
          </p:nvPr>
        </p:nvSpPr>
        <p:spPr>
          <a:xfrm>
            <a:off x="4709088" y="2623653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853313" y="3681556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8" hasCustomPrompt="1"/>
          </p:nvPr>
        </p:nvSpPr>
        <p:spPr>
          <a:xfrm>
            <a:off x="853313" y="2620567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9"/>
          </p:nvPr>
        </p:nvSpPr>
        <p:spPr>
          <a:xfrm>
            <a:off x="5592738" y="3755950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3"/>
          </p:nvPr>
        </p:nvSpPr>
        <p:spPr>
          <a:xfrm>
            <a:off x="5580151" y="1650475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09088" y="3687728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9088" y="1559578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6"/>
          </p:nvPr>
        </p:nvSpPr>
        <p:spPr>
          <a:xfrm>
            <a:off x="1724300" y="1365582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7"/>
          </p:nvPr>
        </p:nvSpPr>
        <p:spPr>
          <a:xfrm>
            <a:off x="1724300" y="3491062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8"/>
          </p:nvPr>
        </p:nvSpPr>
        <p:spPr>
          <a:xfrm>
            <a:off x="5580138" y="2421817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9"/>
          </p:nvPr>
        </p:nvSpPr>
        <p:spPr>
          <a:xfrm>
            <a:off x="1724299" y="2428322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20"/>
          </p:nvPr>
        </p:nvSpPr>
        <p:spPr>
          <a:xfrm>
            <a:off x="5580138" y="3474558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21"/>
          </p:nvPr>
        </p:nvSpPr>
        <p:spPr>
          <a:xfrm>
            <a:off x="5580138" y="1369075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5" r:id="rId11"/>
    <p:sldLayoutId id="2147483667" r:id="rId12"/>
    <p:sldLayoutId id="2147483668" r:id="rId13"/>
    <p:sldLayoutId id="2147483669" r:id="rId14"/>
    <p:sldLayoutId id="2147483672" r:id="rId15"/>
    <p:sldLayoutId id="214748367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ctrTitle"/>
          </p:nvPr>
        </p:nvSpPr>
        <p:spPr>
          <a:xfrm>
            <a:off x="2113550" y="1145956"/>
            <a:ext cx="4916700" cy="19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SHOOTER</a:t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 rot="10800000">
            <a:off x="47175" y="2374500"/>
            <a:ext cx="414000" cy="394500"/>
          </a:xfrm>
          <a:prstGeom prst="chord">
            <a:avLst>
              <a:gd name="adj1" fmla="val 5400224"/>
              <a:gd name="adj2" fmla="val 16200000"/>
            </a:avLst>
          </a:pr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/>
          <p:nvPr/>
        </p:nvSpPr>
        <p:spPr>
          <a:xfrm rot="10800000" flipH="1">
            <a:off x="8671425" y="2374500"/>
            <a:ext cx="414000" cy="394500"/>
          </a:xfrm>
          <a:prstGeom prst="chord">
            <a:avLst>
              <a:gd name="adj1" fmla="val 5400224"/>
              <a:gd name="adj2" fmla="val 16200000"/>
            </a:avLst>
          </a:pr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3063500" y="1048831"/>
            <a:ext cx="3016800" cy="3045838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31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282" name="Google Shape;282;p31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1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290" name="Google Shape;290;p31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299" name="Google Shape;299;p31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303" name="Google Shape;303;p31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phic 3" descr="Bubbles with solid fill">
            <a:extLst>
              <a:ext uri="{FF2B5EF4-FFF2-40B4-BE49-F238E27FC236}">
                <a16:creationId xmlns:a16="http://schemas.microsoft.com/office/drawing/2014/main" id="{CC51D695-8FF5-C5A2-5422-BECF1948B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2570" y="908274"/>
            <a:ext cx="1283850" cy="1283850"/>
          </a:xfrm>
          <a:prstGeom prst="rect">
            <a:avLst/>
          </a:prstGeom>
        </p:spPr>
      </p:pic>
      <p:pic>
        <p:nvPicPr>
          <p:cNvPr id="5" name="Graphic 4" descr="Bubbles with solid fill">
            <a:extLst>
              <a:ext uri="{FF2B5EF4-FFF2-40B4-BE49-F238E27FC236}">
                <a16:creationId xmlns:a16="http://schemas.microsoft.com/office/drawing/2014/main" id="{60EFCFBC-DFA2-B7D2-770E-ECA61F29F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3197" y="2810819"/>
            <a:ext cx="1283850" cy="12838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E77FD8A-DC8E-E23F-3BF1-C1A37F83ED9B}"/>
              </a:ext>
            </a:extLst>
          </p:cNvPr>
          <p:cNvSpPr/>
          <p:nvPr/>
        </p:nvSpPr>
        <p:spPr>
          <a:xfrm>
            <a:off x="6812570" y="3719876"/>
            <a:ext cx="352106" cy="36026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B4D25A-C528-14D6-58CE-11768024650D}"/>
              </a:ext>
            </a:extLst>
          </p:cNvPr>
          <p:cNvSpPr/>
          <p:nvPr/>
        </p:nvSpPr>
        <p:spPr>
          <a:xfrm>
            <a:off x="2236651" y="586268"/>
            <a:ext cx="352106" cy="36026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"/>
          <p:cNvSpPr/>
          <p:nvPr/>
        </p:nvSpPr>
        <p:spPr>
          <a:xfrm>
            <a:off x="1554050" y="1483189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1</a:t>
            </a:r>
            <a:endParaRPr sz="15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3424258" y="1483111"/>
            <a:ext cx="747600" cy="751177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2</a:t>
            </a:r>
            <a:endParaRPr sz="15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465" name="Google Shape;465;p38"/>
          <p:cNvSpPr/>
          <p:nvPr/>
        </p:nvSpPr>
        <p:spPr>
          <a:xfrm>
            <a:off x="5294466" y="1489104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3</a:t>
            </a:r>
            <a:endParaRPr sz="15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grpSp>
        <p:nvGrpSpPr>
          <p:cNvPr id="469" name="Google Shape;469;p38"/>
          <p:cNvGrpSpPr/>
          <p:nvPr/>
        </p:nvGrpSpPr>
        <p:grpSpPr>
          <a:xfrm>
            <a:off x="1145388" y="3176238"/>
            <a:ext cx="1510609" cy="182701"/>
            <a:chOff x="621575" y="2498644"/>
            <a:chExt cx="1272306" cy="195486"/>
          </a:xfrm>
        </p:grpSpPr>
        <p:sp>
          <p:nvSpPr>
            <p:cNvPr id="470" name="Google Shape;470;p38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8"/>
          <p:cNvSpPr txBox="1"/>
          <p:nvPr/>
        </p:nvSpPr>
        <p:spPr>
          <a:xfrm>
            <a:off x="1002977" y="2438715"/>
            <a:ext cx="1926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Clear Screen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2829661" y="2467588"/>
            <a:ext cx="1926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Aim Precisely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4756561" y="2467588"/>
            <a:ext cx="1926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Score Points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38"/>
          <p:cNvSpPr/>
          <p:nvPr/>
        </p:nvSpPr>
        <p:spPr>
          <a:xfrm rot="10800000" flipH="1">
            <a:off x="645033" y="4531099"/>
            <a:ext cx="7853933" cy="357101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3033702" y="3185618"/>
            <a:ext cx="1510609" cy="182701"/>
            <a:chOff x="621575" y="2498644"/>
            <a:chExt cx="1272306" cy="195486"/>
          </a:xfrm>
        </p:grpSpPr>
        <p:sp>
          <p:nvSpPr>
            <p:cNvPr id="478" name="Google Shape;478;p38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5064225" y="3186083"/>
            <a:ext cx="1510609" cy="182701"/>
            <a:chOff x="621575" y="2498644"/>
            <a:chExt cx="1272306" cy="195486"/>
          </a:xfrm>
        </p:grpSpPr>
        <p:sp>
          <p:nvSpPr>
            <p:cNvPr id="481" name="Google Shape;481;p38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65;p38">
            <a:extLst>
              <a:ext uri="{FF2B5EF4-FFF2-40B4-BE49-F238E27FC236}">
                <a16:creationId xmlns:a16="http://schemas.microsoft.com/office/drawing/2014/main" id="{D5C9235B-E525-82E6-5558-B2E4DA32DAFA}"/>
              </a:ext>
            </a:extLst>
          </p:cNvPr>
          <p:cNvSpPr/>
          <p:nvPr/>
        </p:nvSpPr>
        <p:spPr>
          <a:xfrm>
            <a:off x="7232763" y="1486766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4</a:t>
            </a:r>
            <a:endParaRPr sz="1500" dirty="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3" name="Google Shape;474;p38">
            <a:extLst>
              <a:ext uri="{FF2B5EF4-FFF2-40B4-BE49-F238E27FC236}">
                <a16:creationId xmlns:a16="http://schemas.microsoft.com/office/drawing/2014/main" id="{45AD61CA-ADDB-F603-C630-8793A15E0C5C}"/>
              </a:ext>
            </a:extLst>
          </p:cNvPr>
          <p:cNvSpPr txBox="1"/>
          <p:nvPr/>
        </p:nvSpPr>
        <p:spPr>
          <a:xfrm>
            <a:off x="6469810" y="2403072"/>
            <a:ext cx="2040335" cy="65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Entertainment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oogle Shape;480;p38">
            <a:extLst>
              <a:ext uri="{FF2B5EF4-FFF2-40B4-BE49-F238E27FC236}">
                <a16:creationId xmlns:a16="http://schemas.microsoft.com/office/drawing/2014/main" id="{C1C620C2-9089-649E-15C8-06D9EB432E5F}"/>
              </a:ext>
            </a:extLst>
          </p:cNvPr>
          <p:cNvGrpSpPr/>
          <p:nvPr/>
        </p:nvGrpSpPr>
        <p:grpSpPr>
          <a:xfrm>
            <a:off x="6851258" y="3195987"/>
            <a:ext cx="1510609" cy="182701"/>
            <a:chOff x="621575" y="2498644"/>
            <a:chExt cx="1272306" cy="195486"/>
          </a:xfrm>
        </p:grpSpPr>
        <p:sp>
          <p:nvSpPr>
            <p:cNvPr id="5" name="Google Shape;481;p38">
              <a:extLst>
                <a:ext uri="{FF2B5EF4-FFF2-40B4-BE49-F238E27FC236}">
                  <a16:creationId xmlns:a16="http://schemas.microsoft.com/office/drawing/2014/main" id="{53ACAE8D-C8A4-73DD-629C-DBFB567DE25E}"/>
                </a:ext>
              </a:extLst>
            </p:cNvPr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2;p38">
              <a:extLst>
                <a:ext uri="{FF2B5EF4-FFF2-40B4-BE49-F238E27FC236}">
                  <a16:creationId xmlns:a16="http://schemas.microsoft.com/office/drawing/2014/main" id="{785B56FB-C5A5-59B4-815E-CC43393E8D35}"/>
                </a:ext>
              </a:extLst>
            </p:cNvPr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phic 6" descr="Bubbles outline">
            <a:extLst>
              <a:ext uri="{FF2B5EF4-FFF2-40B4-BE49-F238E27FC236}">
                <a16:creationId xmlns:a16="http://schemas.microsoft.com/office/drawing/2014/main" id="{28D455AB-33C6-D4AE-80E5-E5ABBCC94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843" y="3223360"/>
            <a:ext cx="1194169" cy="1194169"/>
          </a:xfrm>
          <a:prstGeom prst="rect">
            <a:avLst/>
          </a:prstGeom>
        </p:spPr>
      </p:pic>
      <p:pic>
        <p:nvPicPr>
          <p:cNvPr id="8" name="Graphic 7" descr="Bubbles outline">
            <a:extLst>
              <a:ext uri="{FF2B5EF4-FFF2-40B4-BE49-F238E27FC236}">
                <a16:creationId xmlns:a16="http://schemas.microsoft.com/office/drawing/2014/main" id="{E6DA7523-0CC6-C9D0-3DC7-9419F6451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3278" y="411318"/>
            <a:ext cx="1194169" cy="119416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01C49F-84B2-D46B-63F4-9E2A47FD8CDE}"/>
              </a:ext>
            </a:extLst>
          </p:cNvPr>
          <p:cNvSpPr/>
          <p:nvPr/>
        </p:nvSpPr>
        <p:spPr>
          <a:xfrm>
            <a:off x="7746923" y="971168"/>
            <a:ext cx="352106" cy="36026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0675E0-D65A-6EBD-EC60-4EB8757013C3}"/>
              </a:ext>
            </a:extLst>
          </p:cNvPr>
          <p:cNvSpPr/>
          <p:nvPr/>
        </p:nvSpPr>
        <p:spPr>
          <a:xfrm>
            <a:off x="944570" y="3790172"/>
            <a:ext cx="352106" cy="36026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3139200" y="1177124"/>
            <a:ext cx="2959200" cy="275208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815750" y="1703325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&lt;04&gt;</a:t>
            </a:r>
            <a:br>
              <a:rPr lang="en" sz="2800" dirty="0"/>
            </a:br>
            <a:r>
              <a:rPr lang="en" sz="2800" dirty="0"/>
              <a:t>Scope</a:t>
            </a:r>
            <a:endParaRPr sz="2800" dirty="0"/>
          </a:p>
        </p:txBody>
      </p:sp>
      <p:grpSp>
        <p:nvGrpSpPr>
          <p:cNvPr id="501" name="Google Shape;501;p39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502" name="Google Shape;502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506" name="Google Shape;506;p39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9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515" name="Google Shape;515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519" name="Google Shape;519;p39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015552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</a:t>
            </a:r>
            <a:endParaRPr dirty="0"/>
          </a:p>
        </p:txBody>
      </p:sp>
      <p:sp>
        <p:nvSpPr>
          <p:cNvPr id="555" name="Google Shape;555;p41"/>
          <p:cNvSpPr txBox="1">
            <a:spLocks noGrp="1"/>
          </p:cNvSpPr>
          <p:nvPr>
            <p:ph type="subTitle" idx="4"/>
          </p:nvPr>
        </p:nvSpPr>
        <p:spPr>
          <a:xfrm>
            <a:off x="476822" y="2130291"/>
            <a:ext cx="2309575" cy="882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Gameplay Mechanics</a:t>
            </a:r>
            <a:endParaRPr dirty="0"/>
          </a:p>
        </p:txBody>
      </p:sp>
      <p:sp>
        <p:nvSpPr>
          <p:cNvPr id="558" name="Google Shape;558;p41"/>
          <p:cNvSpPr/>
          <p:nvPr/>
        </p:nvSpPr>
        <p:spPr>
          <a:xfrm>
            <a:off x="1176348" y="1523458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8" name="Google Shape;558;p41">
            <a:extLst>
              <a:ext uri="{FF2B5EF4-FFF2-40B4-BE49-F238E27FC236}">
                <a16:creationId xmlns:a16="http://schemas.microsoft.com/office/drawing/2014/main" id="{BC7541BE-B6B2-1A08-1646-132335B27DFA}"/>
              </a:ext>
            </a:extLst>
          </p:cNvPr>
          <p:cNvSpPr/>
          <p:nvPr/>
        </p:nvSpPr>
        <p:spPr>
          <a:xfrm>
            <a:off x="3930748" y="1444800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9" name="Google Shape;558;p41">
            <a:extLst>
              <a:ext uri="{FF2B5EF4-FFF2-40B4-BE49-F238E27FC236}">
                <a16:creationId xmlns:a16="http://schemas.microsoft.com/office/drawing/2014/main" id="{8B9D3DFF-F539-8597-4D07-CC7AEAE2A581}"/>
              </a:ext>
            </a:extLst>
          </p:cNvPr>
          <p:cNvSpPr/>
          <p:nvPr/>
        </p:nvSpPr>
        <p:spPr>
          <a:xfrm>
            <a:off x="6795590" y="1466370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10" name="Google Shape;558;p41">
            <a:extLst>
              <a:ext uri="{FF2B5EF4-FFF2-40B4-BE49-F238E27FC236}">
                <a16:creationId xmlns:a16="http://schemas.microsoft.com/office/drawing/2014/main" id="{050E7C25-2F24-430F-342C-05890B428305}"/>
              </a:ext>
            </a:extLst>
          </p:cNvPr>
          <p:cNvSpPr/>
          <p:nvPr/>
        </p:nvSpPr>
        <p:spPr>
          <a:xfrm>
            <a:off x="2393126" y="2801416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11" name="Google Shape;558;p41">
            <a:extLst>
              <a:ext uri="{FF2B5EF4-FFF2-40B4-BE49-F238E27FC236}">
                <a16:creationId xmlns:a16="http://schemas.microsoft.com/office/drawing/2014/main" id="{A82BC2E4-4602-373B-A56E-C4A291CCD421}"/>
              </a:ext>
            </a:extLst>
          </p:cNvPr>
          <p:cNvSpPr/>
          <p:nvPr/>
        </p:nvSpPr>
        <p:spPr>
          <a:xfrm>
            <a:off x="5609997" y="2693416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12" name="Google Shape;555;p41">
            <a:extLst>
              <a:ext uri="{FF2B5EF4-FFF2-40B4-BE49-F238E27FC236}">
                <a16:creationId xmlns:a16="http://schemas.microsoft.com/office/drawing/2014/main" id="{0351D6E7-4D60-1BAC-9838-24C21BB6040C}"/>
              </a:ext>
            </a:extLst>
          </p:cNvPr>
          <p:cNvSpPr txBox="1">
            <a:spLocks/>
          </p:cNvSpPr>
          <p:nvPr/>
        </p:nvSpPr>
        <p:spPr>
          <a:xfrm>
            <a:off x="3300422" y="1921019"/>
            <a:ext cx="2309575" cy="88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User Interface (UI)</a:t>
            </a:r>
          </a:p>
        </p:txBody>
      </p:sp>
      <p:sp>
        <p:nvSpPr>
          <p:cNvPr id="17" name="Google Shape;555;p41">
            <a:extLst>
              <a:ext uri="{FF2B5EF4-FFF2-40B4-BE49-F238E27FC236}">
                <a16:creationId xmlns:a16="http://schemas.microsoft.com/office/drawing/2014/main" id="{7ED7DAEE-1B43-36D7-B9A5-830C6872A73D}"/>
              </a:ext>
            </a:extLst>
          </p:cNvPr>
          <p:cNvSpPr txBox="1">
            <a:spLocks/>
          </p:cNvSpPr>
          <p:nvPr/>
        </p:nvSpPr>
        <p:spPr>
          <a:xfrm>
            <a:off x="6182464" y="1934859"/>
            <a:ext cx="2309575" cy="88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Bubble Physics</a:t>
            </a:r>
          </a:p>
        </p:txBody>
      </p:sp>
      <p:sp>
        <p:nvSpPr>
          <p:cNvPr id="18" name="Google Shape;555;p41">
            <a:extLst>
              <a:ext uri="{FF2B5EF4-FFF2-40B4-BE49-F238E27FC236}">
                <a16:creationId xmlns:a16="http://schemas.microsoft.com/office/drawing/2014/main" id="{F762C522-5D0C-92D4-3BC3-0C1D5EC74C2F}"/>
              </a:ext>
            </a:extLst>
          </p:cNvPr>
          <p:cNvSpPr txBox="1">
            <a:spLocks/>
          </p:cNvSpPr>
          <p:nvPr/>
        </p:nvSpPr>
        <p:spPr>
          <a:xfrm>
            <a:off x="1747971" y="3747150"/>
            <a:ext cx="2309575" cy="40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Level &amp; progression</a:t>
            </a:r>
          </a:p>
        </p:txBody>
      </p:sp>
      <p:sp>
        <p:nvSpPr>
          <p:cNvPr id="19" name="Google Shape;555;p41">
            <a:extLst>
              <a:ext uri="{FF2B5EF4-FFF2-40B4-BE49-F238E27FC236}">
                <a16:creationId xmlns:a16="http://schemas.microsoft.com/office/drawing/2014/main" id="{92AFA223-DD48-6379-920D-1CE65768699E}"/>
              </a:ext>
            </a:extLst>
          </p:cNvPr>
          <p:cNvSpPr txBox="1">
            <a:spLocks/>
          </p:cNvSpPr>
          <p:nvPr/>
        </p:nvSpPr>
        <p:spPr>
          <a:xfrm>
            <a:off x="4941277" y="3698174"/>
            <a:ext cx="2309575" cy="40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Sound</a:t>
            </a:r>
          </a:p>
        </p:txBody>
      </p:sp>
      <p:grpSp>
        <p:nvGrpSpPr>
          <p:cNvPr id="20" name="Google Shape;8775;p73">
            <a:extLst>
              <a:ext uri="{FF2B5EF4-FFF2-40B4-BE49-F238E27FC236}">
                <a16:creationId xmlns:a16="http://schemas.microsoft.com/office/drawing/2014/main" id="{779AFF97-91D6-6876-087C-EAF523BC690A}"/>
              </a:ext>
            </a:extLst>
          </p:cNvPr>
          <p:cNvGrpSpPr/>
          <p:nvPr/>
        </p:nvGrpSpPr>
        <p:grpSpPr>
          <a:xfrm>
            <a:off x="1388118" y="1741650"/>
            <a:ext cx="452989" cy="430316"/>
            <a:chOff x="2676100" y="832575"/>
            <a:chExt cx="483125" cy="483125"/>
          </a:xfrm>
        </p:grpSpPr>
        <p:sp>
          <p:nvSpPr>
            <p:cNvPr id="21" name="Google Shape;8776;p73">
              <a:extLst>
                <a:ext uri="{FF2B5EF4-FFF2-40B4-BE49-F238E27FC236}">
                  <a16:creationId xmlns:a16="http://schemas.microsoft.com/office/drawing/2014/main" id="{F2C106DD-90AE-3999-A9B6-203A30A32A84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8777;p73">
              <a:extLst>
                <a:ext uri="{FF2B5EF4-FFF2-40B4-BE49-F238E27FC236}">
                  <a16:creationId xmlns:a16="http://schemas.microsoft.com/office/drawing/2014/main" id="{B3404C69-B03A-5BC2-78DA-E6E364E4A615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8778;p73">
              <a:extLst>
                <a:ext uri="{FF2B5EF4-FFF2-40B4-BE49-F238E27FC236}">
                  <a16:creationId xmlns:a16="http://schemas.microsoft.com/office/drawing/2014/main" id="{BD977D77-62D1-1A6D-DC61-2AF0EC938D39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10791;p79">
            <a:extLst>
              <a:ext uri="{FF2B5EF4-FFF2-40B4-BE49-F238E27FC236}">
                <a16:creationId xmlns:a16="http://schemas.microsoft.com/office/drawing/2014/main" id="{D56BCC46-5E1B-1F24-0925-9BDA6CB03495}"/>
              </a:ext>
            </a:extLst>
          </p:cNvPr>
          <p:cNvGrpSpPr/>
          <p:nvPr/>
        </p:nvGrpSpPr>
        <p:grpSpPr>
          <a:xfrm>
            <a:off x="4200066" y="1674345"/>
            <a:ext cx="371887" cy="423069"/>
            <a:chOff x="-919700" y="2420750"/>
            <a:chExt cx="257575" cy="293025"/>
          </a:xfrm>
        </p:grpSpPr>
        <p:sp>
          <p:nvSpPr>
            <p:cNvPr id="25" name="Google Shape;10792;p79">
              <a:extLst>
                <a:ext uri="{FF2B5EF4-FFF2-40B4-BE49-F238E27FC236}">
                  <a16:creationId xmlns:a16="http://schemas.microsoft.com/office/drawing/2014/main" id="{54862F32-53C8-0653-D07A-F837BD920518}"/>
                </a:ext>
              </a:extLst>
            </p:cNvPr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93;p79">
              <a:extLst>
                <a:ext uri="{FF2B5EF4-FFF2-40B4-BE49-F238E27FC236}">
                  <a16:creationId xmlns:a16="http://schemas.microsoft.com/office/drawing/2014/main" id="{6100A66B-D74C-44A2-7183-2E8599446737}"/>
                </a:ext>
              </a:extLst>
            </p:cNvPr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94;p79">
              <a:extLst>
                <a:ext uri="{FF2B5EF4-FFF2-40B4-BE49-F238E27FC236}">
                  <a16:creationId xmlns:a16="http://schemas.microsoft.com/office/drawing/2014/main" id="{463D9E62-9137-71C3-956C-B1DF84A13BAD}"/>
                </a:ext>
              </a:extLst>
            </p:cNvPr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806;p73">
            <a:extLst>
              <a:ext uri="{FF2B5EF4-FFF2-40B4-BE49-F238E27FC236}">
                <a16:creationId xmlns:a16="http://schemas.microsoft.com/office/drawing/2014/main" id="{FBC8346A-CE23-E0BE-59E7-1F3A61C7AFC6}"/>
              </a:ext>
            </a:extLst>
          </p:cNvPr>
          <p:cNvGrpSpPr/>
          <p:nvPr/>
        </p:nvGrpSpPr>
        <p:grpSpPr>
          <a:xfrm>
            <a:off x="5843627" y="2922389"/>
            <a:ext cx="443264" cy="381073"/>
            <a:chOff x="2676100" y="1456375"/>
            <a:chExt cx="501100" cy="424450"/>
          </a:xfrm>
        </p:grpSpPr>
        <p:sp>
          <p:nvSpPr>
            <p:cNvPr id="29" name="Google Shape;8807;p73">
              <a:extLst>
                <a:ext uri="{FF2B5EF4-FFF2-40B4-BE49-F238E27FC236}">
                  <a16:creationId xmlns:a16="http://schemas.microsoft.com/office/drawing/2014/main" id="{95C8029B-EE39-2AFE-A74A-46C5B281FE1E}"/>
                </a:ext>
              </a:extLst>
            </p:cNvPr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8808;p73">
              <a:extLst>
                <a:ext uri="{FF2B5EF4-FFF2-40B4-BE49-F238E27FC236}">
                  <a16:creationId xmlns:a16="http://schemas.microsoft.com/office/drawing/2014/main" id="{7F3B5925-0614-5E1E-3653-799C2812CFE2}"/>
                </a:ext>
              </a:extLst>
            </p:cNvPr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809;p73">
              <a:extLst>
                <a:ext uri="{FF2B5EF4-FFF2-40B4-BE49-F238E27FC236}">
                  <a16:creationId xmlns:a16="http://schemas.microsoft.com/office/drawing/2014/main" id="{6E69FD55-2A92-EFE3-CC7A-79312ED76754}"/>
                </a:ext>
              </a:extLst>
            </p:cNvPr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" name="Google Shape;8843;p73">
            <a:extLst>
              <a:ext uri="{FF2B5EF4-FFF2-40B4-BE49-F238E27FC236}">
                <a16:creationId xmlns:a16="http://schemas.microsoft.com/office/drawing/2014/main" id="{705F1C9F-81F3-1A33-9B83-FB1311CDFADC}"/>
              </a:ext>
            </a:extLst>
          </p:cNvPr>
          <p:cNvGrpSpPr/>
          <p:nvPr/>
        </p:nvGrpSpPr>
        <p:grpSpPr>
          <a:xfrm>
            <a:off x="2686594" y="3047977"/>
            <a:ext cx="323587" cy="320242"/>
            <a:chOff x="3282325" y="2035675"/>
            <a:chExt cx="459575" cy="454825"/>
          </a:xfrm>
        </p:grpSpPr>
        <p:sp>
          <p:nvSpPr>
            <p:cNvPr id="33" name="Google Shape;8844;p73">
              <a:extLst>
                <a:ext uri="{FF2B5EF4-FFF2-40B4-BE49-F238E27FC236}">
                  <a16:creationId xmlns:a16="http://schemas.microsoft.com/office/drawing/2014/main" id="{E5EE421F-181A-5AA8-AF76-954049943EB2}"/>
                </a:ext>
              </a:extLst>
            </p:cNvPr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8845;p73">
              <a:extLst>
                <a:ext uri="{FF2B5EF4-FFF2-40B4-BE49-F238E27FC236}">
                  <a16:creationId xmlns:a16="http://schemas.microsoft.com/office/drawing/2014/main" id="{AD914E88-525C-ABF6-0982-22D16B591C5E}"/>
                </a:ext>
              </a:extLst>
            </p:cNvPr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8846;p73">
              <a:extLst>
                <a:ext uri="{FF2B5EF4-FFF2-40B4-BE49-F238E27FC236}">
                  <a16:creationId xmlns:a16="http://schemas.microsoft.com/office/drawing/2014/main" id="{4ADB2FC7-B219-2C47-BBC8-9E8A2C101A25}"/>
                </a:ext>
              </a:extLst>
            </p:cNvPr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8847;p73">
              <a:extLst>
                <a:ext uri="{FF2B5EF4-FFF2-40B4-BE49-F238E27FC236}">
                  <a16:creationId xmlns:a16="http://schemas.microsoft.com/office/drawing/2014/main" id="{9283D89B-A238-E403-8D05-6DA09A8E7960}"/>
                </a:ext>
              </a:extLst>
            </p:cNvPr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" name="Google Shape;9118;p74">
            <a:extLst>
              <a:ext uri="{FF2B5EF4-FFF2-40B4-BE49-F238E27FC236}">
                <a16:creationId xmlns:a16="http://schemas.microsoft.com/office/drawing/2014/main" id="{DD2490C0-83B5-E4BB-CF69-79A7D560990F}"/>
              </a:ext>
            </a:extLst>
          </p:cNvPr>
          <p:cNvSpPr/>
          <p:nvPr/>
        </p:nvSpPr>
        <p:spPr>
          <a:xfrm>
            <a:off x="7064896" y="1699246"/>
            <a:ext cx="371911" cy="373265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3139200" y="1177124"/>
            <a:ext cx="2959200" cy="301467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815750" y="1703325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&lt;04&gt;</a:t>
            </a:r>
            <a:br>
              <a:rPr lang="en" sz="2800" dirty="0"/>
            </a:br>
            <a:r>
              <a:rPr lang="en" sz="2800" dirty="0"/>
              <a:t>System Requirement</a:t>
            </a:r>
            <a:endParaRPr sz="2800" dirty="0"/>
          </a:p>
        </p:txBody>
      </p:sp>
      <p:grpSp>
        <p:nvGrpSpPr>
          <p:cNvPr id="501" name="Google Shape;501;p39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502" name="Google Shape;502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506" name="Google Shape;506;p39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9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515" name="Google Shape;515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519" name="Google Shape;519;p39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19176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2"/>
          <p:cNvSpPr txBox="1">
            <a:spLocks noGrp="1"/>
          </p:cNvSpPr>
          <p:nvPr>
            <p:ph type="body" idx="1"/>
          </p:nvPr>
        </p:nvSpPr>
        <p:spPr>
          <a:xfrm>
            <a:off x="951000" y="1601942"/>
            <a:ext cx="7242000" cy="26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◗"/>
            </a:pPr>
            <a:r>
              <a:rPr lang="en-US" sz="1500" dirty="0"/>
              <a:t>OS: Windows 7, Linux , or MacOS 10.12</a:t>
            </a:r>
            <a:endParaRPr sz="15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◗"/>
            </a:pPr>
            <a:r>
              <a:rPr lang="en-US" sz="1500" dirty="0"/>
              <a:t>Memory: 2GB RAM</a:t>
            </a:r>
            <a:endParaRPr sz="15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◗"/>
            </a:pPr>
            <a:r>
              <a:rPr lang="en-US" sz="1500" dirty="0"/>
              <a:t>Storage: 500MB of available space</a:t>
            </a:r>
            <a:endParaRPr sz="15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◗"/>
            </a:pPr>
            <a:r>
              <a:rPr lang="en-US" sz="1500" dirty="0"/>
              <a:t>Input: Keyboard and mouse</a:t>
            </a:r>
            <a:endParaRPr sz="1500" dirty="0"/>
          </a:p>
        </p:txBody>
      </p:sp>
      <p:sp>
        <p:nvSpPr>
          <p:cNvPr id="571" name="Google Shape;571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 (minimum)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9"/>
          <p:cNvSpPr txBox="1">
            <a:spLocks noGrp="1"/>
          </p:cNvSpPr>
          <p:nvPr>
            <p:ph type="body" idx="1"/>
          </p:nvPr>
        </p:nvSpPr>
        <p:spPr>
          <a:xfrm>
            <a:off x="910800" y="1592600"/>
            <a:ext cx="7322400" cy="2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"In conclusion, our Bubble Shooter game offers a fun and engaging experience for players of all ages. With its intuitive gameplay, colorful graphics, and never-ending level, it provides hours of entertainment and a sense of achievement as players aim to clear bubbles and achieve high scores.”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76" name="Google Shape;976;p59"/>
          <p:cNvSpPr txBox="1">
            <a:spLocks noGrp="1"/>
          </p:cNvSpPr>
          <p:nvPr>
            <p:ph type="title"/>
          </p:nvPr>
        </p:nvSpPr>
        <p:spPr>
          <a:xfrm>
            <a:off x="720000" y="676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1021" name="Google Shape;1021;p61"/>
          <p:cNvGrpSpPr/>
          <p:nvPr/>
        </p:nvGrpSpPr>
        <p:grpSpPr>
          <a:xfrm>
            <a:off x="3664309" y="4219767"/>
            <a:ext cx="1815767" cy="391123"/>
            <a:chOff x="4302600" y="3883410"/>
            <a:chExt cx="2162915" cy="465900"/>
          </a:xfrm>
        </p:grpSpPr>
        <p:sp>
          <p:nvSpPr>
            <p:cNvPr id="1022" name="Google Shape;1022;p61"/>
            <p:cNvSpPr/>
            <p:nvPr/>
          </p:nvSpPr>
          <p:spPr>
            <a:xfrm rot="10800000" flipH="1">
              <a:off x="5385343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1"/>
            <p:cNvSpPr/>
            <p:nvPr/>
          </p:nvSpPr>
          <p:spPr>
            <a:xfrm rot="10800000" flipH="1">
              <a:off x="5926715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1"/>
            <p:cNvSpPr/>
            <p:nvPr/>
          </p:nvSpPr>
          <p:spPr>
            <a:xfrm rot="10800000" flipH="1">
              <a:off x="4302600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1"/>
            <p:cNvSpPr/>
            <p:nvPr/>
          </p:nvSpPr>
          <p:spPr>
            <a:xfrm rot="10800000" flipH="1">
              <a:off x="4843972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1"/>
            <p:cNvSpPr/>
            <p:nvPr/>
          </p:nvSpPr>
          <p:spPr>
            <a:xfrm rot="10800000" flipH="1">
              <a:off x="4573286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1"/>
            <p:cNvSpPr/>
            <p:nvPr/>
          </p:nvSpPr>
          <p:spPr>
            <a:xfrm rot="10800000" flipH="1">
              <a:off x="5114658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1"/>
            <p:cNvSpPr/>
            <p:nvPr/>
          </p:nvSpPr>
          <p:spPr>
            <a:xfrm rot="10800000" flipH="1">
              <a:off x="5656029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61"/>
          <p:cNvGrpSpPr/>
          <p:nvPr/>
        </p:nvGrpSpPr>
        <p:grpSpPr>
          <a:xfrm>
            <a:off x="1153275" y="4207075"/>
            <a:ext cx="1255695" cy="416100"/>
            <a:chOff x="2290750" y="2325400"/>
            <a:chExt cx="1255695" cy="416100"/>
          </a:xfrm>
        </p:grpSpPr>
        <p:sp>
          <p:nvSpPr>
            <p:cNvPr id="1030" name="Google Shape;1030;p61"/>
            <p:cNvSpPr/>
            <p:nvPr/>
          </p:nvSpPr>
          <p:spPr>
            <a:xfrm>
              <a:off x="2290750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1"/>
            <p:cNvSpPr/>
            <p:nvPr/>
          </p:nvSpPr>
          <p:spPr>
            <a:xfrm>
              <a:off x="2432015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1"/>
            <p:cNvSpPr/>
            <p:nvPr/>
          </p:nvSpPr>
          <p:spPr>
            <a:xfrm>
              <a:off x="2573280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1"/>
            <p:cNvSpPr/>
            <p:nvPr/>
          </p:nvSpPr>
          <p:spPr>
            <a:xfrm>
              <a:off x="2714545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61"/>
          <p:cNvGrpSpPr/>
          <p:nvPr/>
        </p:nvGrpSpPr>
        <p:grpSpPr>
          <a:xfrm flipH="1">
            <a:off x="6735400" y="4207075"/>
            <a:ext cx="1255695" cy="416100"/>
            <a:chOff x="2290750" y="2325400"/>
            <a:chExt cx="1255695" cy="416100"/>
          </a:xfrm>
        </p:grpSpPr>
        <p:sp>
          <p:nvSpPr>
            <p:cNvPr id="1035" name="Google Shape;1035;p61"/>
            <p:cNvSpPr/>
            <p:nvPr/>
          </p:nvSpPr>
          <p:spPr>
            <a:xfrm>
              <a:off x="2290750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1"/>
            <p:cNvSpPr/>
            <p:nvPr/>
          </p:nvSpPr>
          <p:spPr>
            <a:xfrm>
              <a:off x="2432015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1"/>
            <p:cNvSpPr/>
            <p:nvPr/>
          </p:nvSpPr>
          <p:spPr>
            <a:xfrm>
              <a:off x="2573280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1"/>
            <p:cNvSpPr/>
            <p:nvPr/>
          </p:nvSpPr>
          <p:spPr>
            <a:xfrm>
              <a:off x="2714545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" name="Google Shape;1039;p61"/>
          <p:cNvSpPr/>
          <p:nvPr/>
        </p:nvSpPr>
        <p:spPr>
          <a:xfrm rot="10800000">
            <a:off x="6738350" y="2336150"/>
            <a:ext cx="1249800" cy="10809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61"/>
          <p:cNvSpPr/>
          <p:nvPr/>
        </p:nvSpPr>
        <p:spPr>
          <a:xfrm>
            <a:off x="1094126" y="2532900"/>
            <a:ext cx="1374000" cy="687300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554F002E-99FB-F06D-650A-A8EBE78F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674" y="2034262"/>
            <a:ext cx="3259717" cy="1721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41" name="Google Shape;1041;p61"/>
          <p:cNvGrpSpPr/>
          <p:nvPr/>
        </p:nvGrpSpPr>
        <p:grpSpPr>
          <a:xfrm>
            <a:off x="2850301" y="1925187"/>
            <a:ext cx="3443388" cy="1902736"/>
            <a:chOff x="95416" y="98094"/>
            <a:chExt cx="8953168" cy="4947313"/>
          </a:xfrm>
        </p:grpSpPr>
        <p:sp>
          <p:nvSpPr>
            <p:cNvPr id="1042" name="Google Shape;1042;p61"/>
            <p:cNvSpPr/>
            <p:nvPr/>
          </p:nvSpPr>
          <p:spPr>
            <a:xfrm>
              <a:off x="279025" y="285450"/>
              <a:ext cx="8582325" cy="4572625"/>
            </a:xfrm>
            <a:custGeom>
              <a:avLst/>
              <a:gdLst/>
              <a:ahLst/>
              <a:cxnLst/>
              <a:rect l="l" t="t" r="r" b="b"/>
              <a:pathLst>
                <a:path w="343293" h="182905" extrusionOk="0">
                  <a:moveTo>
                    <a:pt x="67" y="20599"/>
                  </a:moveTo>
                  <a:lnTo>
                    <a:pt x="20667" y="0"/>
                  </a:lnTo>
                  <a:lnTo>
                    <a:pt x="322710" y="0"/>
                  </a:lnTo>
                  <a:lnTo>
                    <a:pt x="343293" y="20755"/>
                  </a:lnTo>
                  <a:lnTo>
                    <a:pt x="343293" y="82947"/>
                  </a:lnTo>
                  <a:lnTo>
                    <a:pt x="334561" y="91503"/>
                  </a:lnTo>
                  <a:lnTo>
                    <a:pt x="343195" y="100731"/>
                  </a:lnTo>
                  <a:lnTo>
                    <a:pt x="343195" y="162305"/>
                  </a:lnTo>
                  <a:lnTo>
                    <a:pt x="322547" y="182905"/>
                  </a:lnTo>
                  <a:lnTo>
                    <a:pt x="21182" y="182887"/>
                  </a:lnTo>
                  <a:lnTo>
                    <a:pt x="164" y="161868"/>
                  </a:lnTo>
                  <a:lnTo>
                    <a:pt x="164" y="100166"/>
                  </a:lnTo>
                  <a:lnTo>
                    <a:pt x="9077" y="91461"/>
                  </a:lnTo>
                  <a:lnTo>
                    <a:pt x="0" y="82384"/>
                  </a:lnTo>
                  <a:close/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Google Shape;1043;p61"/>
            <p:cNvSpPr/>
            <p:nvPr/>
          </p:nvSpPr>
          <p:spPr>
            <a:xfrm>
              <a:off x="382200" y="381700"/>
              <a:ext cx="8379600" cy="4380125"/>
            </a:xfrm>
            <a:custGeom>
              <a:avLst/>
              <a:gdLst/>
              <a:ahLst/>
              <a:cxnLst/>
              <a:rect l="l" t="t" r="r" b="b"/>
              <a:pathLst>
                <a:path w="335184" h="175205" extrusionOk="0">
                  <a:moveTo>
                    <a:pt x="271" y="18479"/>
                  </a:moveTo>
                  <a:lnTo>
                    <a:pt x="18559" y="0"/>
                  </a:lnTo>
                  <a:lnTo>
                    <a:pt x="316358" y="0"/>
                  </a:lnTo>
                  <a:lnTo>
                    <a:pt x="335072" y="18686"/>
                  </a:lnTo>
                  <a:lnTo>
                    <a:pt x="335184" y="76592"/>
                  </a:lnTo>
                  <a:lnTo>
                    <a:pt x="324492" y="87451"/>
                  </a:lnTo>
                  <a:lnTo>
                    <a:pt x="335127" y="98385"/>
                  </a:lnTo>
                  <a:lnTo>
                    <a:pt x="335085" y="156970"/>
                  </a:lnTo>
                  <a:lnTo>
                    <a:pt x="316117" y="175205"/>
                  </a:lnTo>
                  <a:lnTo>
                    <a:pt x="18866" y="174824"/>
                  </a:lnTo>
                  <a:lnTo>
                    <a:pt x="6" y="155870"/>
                  </a:lnTo>
                  <a:lnTo>
                    <a:pt x="0" y="98301"/>
                  </a:lnTo>
                  <a:lnTo>
                    <a:pt x="10748" y="87459"/>
                  </a:lnTo>
                  <a:lnTo>
                    <a:pt x="172" y="76401"/>
                  </a:ln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44" name="Google Shape;1044;p61"/>
            <p:cNvGrpSpPr/>
            <p:nvPr/>
          </p:nvGrpSpPr>
          <p:grpSpPr>
            <a:xfrm>
              <a:off x="95416" y="98094"/>
              <a:ext cx="8953168" cy="4947313"/>
              <a:chOff x="95416" y="98094"/>
              <a:chExt cx="8953168" cy="4947313"/>
            </a:xfrm>
          </p:grpSpPr>
          <p:sp>
            <p:nvSpPr>
              <p:cNvPr id="1045" name="Google Shape;1045;p61"/>
              <p:cNvSpPr/>
              <p:nvPr/>
            </p:nvSpPr>
            <p:spPr>
              <a:xfrm rot="-2698612" flipH="1">
                <a:off x="111391" y="245334"/>
                <a:ext cx="525451" cy="262619"/>
              </a:xfrm>
              <a:prstGeom prst="triangle">
                <a:avLst>
                  <a:gd name="adj" fmla="val 50000"/>
                </a:avLst>
              </a:prstGeom>
              <a:solidFill>
                <a:srgbClr val="9E9E9E"/>
              </a:solidFill>
              <a:ln w="38100" cap="flat" cmpd="sng">
                <a:solidFill>
                  <a:srgbClr val="42FFB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61"/>
              <p:cNvSpPr/>
              <p:nvPr/>
            </p:nvSpPr>
            <p:spPr>
              <a:xfrm rot="2698612">
                <a:off x="8507158" y="245334"/>
                <a:ext cx="525451" cy="262619"/>
              </a:xfrm>
              <a:prstGeom prst="triangle">
                <a:avLst>
                  <a:gd name="adj" fmla="val 50000"/>
                </a:avLst>
              </a:prstGeom>
              <a:solidFill>
                <a:srgbClr val="9E9E9E"/>
              </a:solidFill>
              <a:ln w="38100" cap="flat" cmpd="sng">
                <a:solidFill>
                  <a:srgbClr val="42FFB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61"/>
              <p:cNvSpPr/>
              <p:nvPr/>
            </p:nvSpPr>
            <p:spPr>
              <a:xfrm rot="-8101388">
                <a:off x="111391" y="4635547"/>
                <a:ext cx="525451" cy="262619"/>
              </a:xfrm>
              <a:prstGeom prst="triangle">
                <a:avLst>
                  <a:gd name="adj" fmla="val 50000"/>
                </a:avLst>
              </a:prstGeom>
              <a:solidFill>
                <a:srgbClr val="9E9E9E"/>
              </a:solidFill>
              <a:ln w="38100" cap="flat" cmpd="sng">
                <a:solidFill>
                  <a:srgbClr val="42FFB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61"/>
              <p:cNvSpPr/>
              <p:nvPr/>
            </p:nvSpPr>
            <p:spPr>
              <a:xfrm rot="8101388" flipH="1">
                <a:off x="8507158" y="4635547"/>
                <a:ext cx="525451" cy="262619"/>
              </a:xfrm>
              <a:prstGeom prst="triangle">
                <a:avLst>
                  <a:gd name="adj" fmla="val 50000"/>
                </a:avLst>
              </a:prstGeom>
              <a:solidFill>
                <a:srgbClr val="9E9E9E"/>
              </a:solidFill>
              <a:ln w="38100" cap="flat" cmpd="sng">
                <a:solidFill>
                  <a:srgbClr val="42FFB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Graphic 4" descr="Bubbles outline">
            <a:extLst>
              <a:ext uri="{FF2B5EF4-FFF2-40B4-BE49-F238E27FC236}">
                <a16:creationId xmlns:a16="http://schemas.microsoft.com/office/drawing/2014/main" id="{1F98EFB6-855D-04A1-FE6D-62C42E7B1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700" y="628380"/>
            <a:ext cx="1194169" cy="11941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AB419C-8AD9-0E17-D5F4-26B4E4208DD1}"/>
              </a:ext>
            </a:extLst>
          </p:cNvPr>
          <p:cNvSpPr/>
          <p:nvPr/>
        </p:nvSpPr>
        <p:spPr>
          <a:xfrm>
            <a:off x="7532512" y="1194460"/>
            <a:ext cx="352106" cy="3602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/>
          <p:nvPr/>
        </p:nvSpPr>
        <p:spPr>
          <a:xfrm>
            <a:off x="3300095" y="566522"/>
            <a:ext cx="2295162" cy="2227478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3181001" y="1165465"/>
            <a:ext cx="2533350" cy="6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Team </a:t>
            </a:r>
            <a:r>
              <a:rPr lang="en" sz="2800" dirty="0">
                <a:solidFill>
                  <a:schemeClr val="tx1"/>
                </a:solidFill>
              </a:rPr>
              <a:t>Members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423" name="Google Shape;423;p36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424" name="Google Shape;424;p36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6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428" name="Google Shape;428;p36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6"/>
          <p:cNvGrpSpPr/>
          <p:nvPr/>
        </p:nvGrpSpPr>
        <p:grpSpPr>
          <a:xfrm>
            <a:off x="1244202" y="4252024"/>
            <a:ext cx="787125" cy="200700"/>
            <a:chOff x="6691125" y="694125"/>
            <a:chExt cx="787125" cy="200700"/>
          </a:xfrm>
        </p:grpSpPr>
        <p:sp>
          <p:nvSpPr>
            <p:cNvPr id="432" name="Google Shape;432;p36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6"/>
          <p:cNvGrpSpPr/>
          <p:nvPr/>
        </p:nvGrpSpPr>
        <p:grpSpPr>
          <a:xfrm>
            <a:off x="6621624" y="647344"/>
            <a:ext cx="1278177" cy="321162"/>
            <a:chOff x="1325535" y="4114200"/>
            <a:chExt cx="1967637" cy="494400"/>
          </a:xfrm>
        </p:grpSpPr>
        <p:sp>
          <p:nvSpPr>
            <p:cNvPr id="441" name="Google Shape;441;p36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phic 1" descr="Bubbles with solid fill">
            <a:extLst>
              <a:ext uri="{FF2B5EF4-FFF2-40B4-BE49-F238E27FC236}">
                <a16:creationId xmlns:a16="http://schemas.microsoft.com/office/drawing/2014/main" id="{FD1761A1-21E0-11E2-22CE-D2DF16AFE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108" y="2794000"/>
            <a:ext cx="1283850" cy="1283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088FF4-26B7-6F4A-B38B-30E8CF510AE2}"/>
              </a:ext>
            </a:extLst>
          </p:cNvPr>
          <p:cNvSpPr txBox="1"/>
          <p:nvPr/>
        </p:nvSpPr>
        <p:spPr>
          <a:xfrm>
            <a:off x="3300095" y="2974260"/>
            <a:ext cx="3091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sz="2000" dirty="0">
                <a:solidFill>
                  <a:schemeClr val="tx1"/>
                </a:solidFill>
              </a:rPr>
              <a:t>Anjan Shrestha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sz="2000" dirty="0">
                <a:solidFill>
                  <a:schemeClr val="tx1"/>
                </a:solidFill>
              </a:rPr>
              <a:t>Santosh Kumar Yadav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sz="2000" dirty="0">
                <a:solidFill>
                  <a:schemeClr val="tx1"/>
                </a:solidFill>
              </a:rPr>
              <a:t>Simon Pokhrel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4716288" y="1378378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16288" y="2442453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33"/>
          <p:cNvSpPr/>
          <p:nvPr/>
        </p:nvSpPr>
        <p:spPr>
          <a:xfrm>
            <a:off x="4716288" y="3506528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33"/>
          <p:cNvSpPr/>
          <p:nvPr/>
        </p:nvSpPr>
        <p:spPr>
          <a:xfrm>
            <a:off x="860513" y="1378378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860513" y="2439367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33"/>
          <p:cNvSpPr/>
          <p:nvPr/>
        </p:nvSpPr>
        <p:spPr>
          <a:xfrm>
            <a:off x="860513" y="3500356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 idx="5"/>
          </p:nvPr>
        </p:nvSpPr>
        <p:spPr>
          <a:xfrm>
            <a:off x="853313" y="1559578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title" idx="6"/>
          </p:nvPr>
        </p:nvSpPr>
        <p:spPr>
          <a:xfrm>
            <a:off x="4709088" y="2623653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7"/>
          </p:nvPr>
        </p:nvSpPr>
        <p:spPr>
          <a:xfrm>
            <a:off x="853313" y="3681556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7" name="Google Shape;337;p33"/>
          <p:cNvSpPr txBox="1">
            <a:spLocks noGrp="1"/>
          </p:cNvSpPr>
          <p:nvPr>
            <p:ph type="title" idx="8"/>
          </p:nvPr>
        </p:nvSpPr>
        <p:spPr>
          <a:xfrm>
            <a:off x="853313" y="2620567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title" idx="14"/>
          </p:nvPr>
        </p:nvSpPr>
        <p:spPr>
          <a:xfrm>
            <a:off x="4709088" y="3687728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title" idx="15"/>
          </p:nvPr>
        </p:nvSpPr>
        <p:spPr>
          <a:xfrm>
            <a:off x="4709088" y="1559578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2" name="Google Shape;342;p33"/>
          <p:cNvSpPr txBox="1">
            <a:spLocks noGrp="1"/>
          </p:cNvSpPr>
          <p:nvPr>
            <p:ph type="subTitle" idx="16"/>
          </p:nvPr>
        </p:nvSpPr>
        <p:spPr>
          <a:xfrm>
            <a:off x="1717163" y="1567853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3" name="Google Shape;343;p33"/>
          <p:cNvSpPr txBox="1">
            <a:spLocks noGrp="1"/>
          </p:cNvSpPr>
          <p:nvPr>
            <p:ph type="subTitle" idx="17"/>
          </p:nvPr>
        </p:nvSpPr>
        <p:spPr>
          <a:xfrm>
            <a:off x="1717163" y="3687728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18"/>
          </p:nvPr>
        </p:nvSpPr>
        <p:spPr>
          <a:xfrm>
            <a:off x="5591431" y="2620567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REQUIREMENT</a:t>
            </a: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type="subTitle" idx="19"/>
          </p:nvPr>
        </p:nvSpPr>
        <p:spPr>
          <a:xfrm>
            <a:off x="1738145" y="2623653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20"/>
          </p:nvPr>
        </p:nvSpPr>
        <p:spPr>
          <a:xfrm>
            <a:off x="5591431" y="3681556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21"/>
          </p:nvPr>
        </p:nvSpPr>
        <p:spPr>
          <a:xfrm>
            <a:off x="5612413" y="1591986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48" name="Google Shape;348;p33"/>
          <p:cNvSpPr/>
          <p:nvPr/>
        </p:nvSpPr>
        <p:spPr>
          <a:xfrm rot="10800000">
            <a:off x="47175" y="2374500"/>
            <a:ext cx="414000" cy="394500"/>
          </a:xfrm>
          <a:prstGeom prst="chord">
            <a:avLst>
              <a:gd name="adj1" fmla="val 5400224"/>
              <a:gd name="adj2" fmla="val 16200000"/>
            </a:avLst>
          </a:pr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rot="10800000" flipH="1">
            <a:off x="8671425" y="2374500"/>
            <a:ext cx="414000" cy="394500"/>
          </a:xfrm>
          <a:prstGeom prst="chord">
            <a:avLst>
              <a:gd name="adj1" fmla="val 5400224"/>
              <a:gd name="adj2" fmla="val 16200000"/>
            </a:avLst>
          </a:pr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raphic 14" descr="Bubbles outline">
            <a:extLst>
              <a:ext uri="{FF2B5EF4-FFF2-40B4-BE49-F238E27FC236}">
                <a16:creationId xmlns:a16="http://schemas.microsoft.com/office/drawing/2014/main" id="{0A7F63D4-CD73-6D1C-4970-F890B5A98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7329" y="343433"/>
            <a:ext cx="2125078" cy="212507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4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358" name="Google Shape;358;p34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4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362" name="Google Shape;362;p34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34"/>
          <p:cNvGrpSpPr/>
          <p:nvPr/>
        </p:nvGrpSpPr>
        <p:grpSpPr>
          <a:xfrm>
            <a:off x="1244202" y="4252024"/>
            <a:ext cx="787125" cy="200700"/>
            <a:chOff x="6691125" y="694125"/>
            <a:chExt cx="787125" cy="200700"/>
          </a:xfrm>
        </p:grpSpPr>
        <p:sp>
          <p:nvSpPr>
            <p:cNvPr id="366" name="Google Shape;366;p34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34"/>
          <p:cNvGrpSpPr/>
          <p:nvPr/>
        </p:nvGrpSpPr>
        <p:grpSpPr>
          <a:xfrm>
            <a:off x="6621624" y="647344"/>
            <a:ext cx="1278177" cy="321162"/>
            <a:chOff x="1325535" y="4114200"/>
            <a:chExt cx="1967637" cy="494400"/>
          </a:xfrm>
        </p:grpSpPr>
        <p:sp>
          <p:nvSpPr>
            <p:cNvPr id="375" name="Google Shape;375;p34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Video 16" title="Floating Bubbles">
            <a:hlinkClick r:id="" action="ppaction://media"/>
            <a:extLst>
              <a:ext uri="{FF2B5EF4-FFF2-40B4-BE49-F238E27FC236}">
                <a16:creationId xmlns:a16="http://schemas.microsoft.com/office/drawing/2014/main" id="{EC2DB156-9D9A-A97E-13B4-58A10B38A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410" y="197293"/>
            <a:ext cx="8693179" cy="476702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7" name="Google Shape;355;p34">
            <a:extLst>
              <a:ext uri="{FF2B5EF4-FFF2-40B4-BE49-F238E27FC236}">
                <a16:creationId xmlns:a16="http://schemas.microsoft.com/office/drawing/2014/main" id="{FDA2EB99-D24E-C736-565C-B90867687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1660" y="1605772"/>
            <a:ext cx="6079104" cy="614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&lt;01&gt;</a:t>
            </a:r>
            <a:br>
              <a:rPr lang="en">
                <a:solidFill>
                  <a:schemeClr val="bg2"/>
                </a:solidFill>
              </a:rPr>
            </a:br>
            <a:r>
              <a:rPr lang="en">
                <a:solidFill>
                  <a:schemeClr val="bg2"/>
                </a:solidFill>
              </a:rPr>
              <a:t>INTRODUCTION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2620800" y="432000"/>
            <a:ext cx="4000824" cy="3820023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/>
          <p:nvPr/>
        </p:nvSpPr>
        <p:spPr>
          <a:xfrm>
            <a:off x="3897450" y="1101675"/>
            <a:ext cx="1349100" cy="13452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1348552" y="2432951"/>
            <a:ext cx="6457500" cy="1399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Bubble Shooter is the Addictive Arcade game available in verities of OS. It is a clone of the Puzzle Bobble arcade game made by Taito in 1994, Which is in Japan.</a:t>
            </a:r>
            <a:endParaRPr sz="2000"/>
          </a:p>
        </p:txBody>
      </p:sp>
      <p:sp>
        <p:nvSpPr>
          <p:cNvPr id="389" name="Google Shape;389;p35"/>
          <p:cNvSpPr txBox="1">
            <a:spLocks noGrp="1"/>
          </p:cNvSpPr>
          <p:nvPr>
            <p:ph type="title" idx="2"/>
          </p:nvPr>
        </p:nvSpPr>
        <p:spPr>
          <a:xfrm>
            <a:off x="3613950" y="1520776"/>
            <a:ext cx="1916100" cy="636600"/>
          </a:xfrm>
          <a:prstGeom prst="rect">
            <a:avLst/>
          </a:prstGeom>
        </p:spPr>
        <p:txBody>
          <a:bodyPr spcFirstLastPara="1" wrap="square" lIns="91425" tIns="0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94" name="Google Shape;394;p35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395" name="Google Shape;395;p35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35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404" name="Google Shape;404;p35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5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408" name="Google Shape;408;p35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phic 3" descr="Bubbles outline">
            <a:extLst>
              <a:ext uri="{FF2B5EF4-FFF2-40B4-BE49-F238E27FC236}">
                <a16:creationId xmlns:a16="http://schemas.microsoft.com/office/drawing/2014/main" id="{2B9BA4D5-841F-9B48-0813-9402EF087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595" y="391461"/>
            <a:ext cx="2125078" cy="212507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About Bubble Shooter </a:t>
            </a:r>
            <a:endParaRPr sz="2400"/>
          </a:p>
        </p:txBody>
      </p:sp>
      <p:sp>
        <p:nvSpPr>
          <p:cNvPr id="453" name="Google Shape;453;p37"/>
          <p:cNvSpPr txBox="1">
            <a:spLocks noGrp="1"/>
          </p:cNvSpPr>
          <p:nvPr>
            <p:ph type="subTitle" idx="1"/>
          </p:nvPr>
        </p:nvSpPr>
        <p:spPr>
          <a:xfrm>
            <a:off x="1101450" y="1378950"/>
            <a:ext cx="6941100" cy="286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/>
              <a:t>The “Bubble Shooter” is a Java project which aims to replicate the popular mobile game’s thrilling and addictive experience with popping bubbles and endless gaming mode.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/>
              <a:t>The main Goal of this game is to get highest score possible while demonstrating Java’s capabilities for game development.</a:t>
            </a:r>
          </a:p>
        </p:txBody>
      </p:sp>
      <p:pic>
        <p:nvPicPr>
          <p:cNvPr id="18" name="Graphic 17" descr="Bubbles outline">
            <a:extLst>
              <a:ext uri="{FF2B5EF4-FFF2-40B4-BE49-F238E27FC236}">
                <a16:creationId xmlns:a16="http://schemas.microsoft.com/office/drawing/2014/main" id="{8C26D346-4500-5D00-48EA-0407112BB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2799" y="3253665"/>
            <a:ext cx="1509273" cy="1509273"/>
          </a:xfrm>
          <a:prstGeom prst="rect">
            <a:avLst/>
          </a:prstGeom>
        </p:spPr>
      </p:pic>
      <p:pic>
        <p:nvPicPr>
          <p:cNvPr id="19" name="Graphic 18" descr="Bubbles outline">
            <a:extLst>
              <a:ext uri="{FF2B5EF4-FFF2-40B4-BE49-F238E27FC236}">
                <a16:creationId xmlns:a16="http://schemas.microsoft.com/office/drawing/2014/main" id="{DA59A6E6-3F5E-5107-EE48-D5C9EE4D0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631" y="383681"/>
            <a:ext cx="1197637" cy="11976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3139200" y="1177124"/>
            <a:ext cx="2959200" cy="301467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815750" y="1703325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&lt;02&gt;</a:t>
            </a:r>
            <a:br>
              <a:rPr lang="en" sz="2800"/>
            </a:br>
            <a:r>
              <a:rPr lang="en" sz="2800"/>
              <a:t>ALGORITHM</a:t>
            </a:r>
            <a:endParaRPr sz="2800"/>
          </a:p>
        </p:txBody>
      </p:sp>
      <p:grpSp>
        <p:nvGrpSpPr>
          <p:cNvPr id="501" name="Google Shape;501;p39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502" name="Google Shape;502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506" name="Google Shape;506;p39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9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515" name="Google Shape;515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519" name="Google Shape;519;p39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"/>
          <p:cNvSpPr txBox="1">
            <a:spLocks noGrp="1"/>
          </p:cNvSpPr>
          <p:nvPr>
            <p:ph type="title"/>
          </p:nvPr>
        </p:nvSpPr>
        <p:spPr>
          <a:xfrm>
            <a:off x="720000" y="5712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E1CE7474-728F-F579-5A9A-BCBBDF5A9BA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374132" y="1143912"/>
            <a:ext cx="5831100" cy="3200922"/>
          </a:xfrm>
        </p:spPr>
        <p:txBody>
          <a:bodyPr/>
          <a:lstStyle/>
          <a:p>
            <a:r>
              <a:rPr lang="en-US" sz="1200" dirty="0"/>
              <a:t>Step 1: Start</a:t>
            </a:r>
          </a:p>
          <a:p>
            <a:r>
              <a:rPr lang="en-US" sz="1200" dirty="0"/>
              <a:t>Step 2: Initialize the Game.</a:t>
            </a:r>
          </a:p>
          <a:p>
            <a:r>
              <a:rPr lang="en-US" sz="1200" dirty="0"/>
              <a:t>Step 3: Generate the bubbles.</a:t>
            </a:r>
          </a:p>
          <a:p>
            <a:r>
              <a:rPr lang="en-US" sz="1200" dirty="0"/>
              <a:t>Step 4: Display game Board.</a:t>
            </a:r>
          </a:p>
          <a:p>
            <a:r>
              <a:rPr lang="en-US" sz="1200" dirty="0"/>
              <a:t>Step 5: Player shoot Bubbles.</a:t>
            </a:r>
          </a:p>
          <a:p>
            <a:r>
              <a:rPr lang="en-US" sz="1200" dirty="0"/>
              <a:t>Step 6: Check for Bubbles matches.</a:t>
            </a:r>
          </a:p>
          <a:p>
            <a:r>
              <a:rPr lang="en-US" sz="1200" dirty="0"/>
              <a:t>                 6.1: If, bubbles match 3 or ore than three, go to step 7.1.</a:t>
            </a:r>
          </a:p>
          <a:p>
            <a:r>
              <a:rPr lang="en-US" sz="1200" dirty="0"/>
              <a:t>                 6.2: Else, go to step 7.2.</a:t>
            </a:r>
          </a:p>
          <a:p>
            <a:r>
              <a:rPr lang="en-US" sz="1200" dirty="0"/>
              <a:t>Step7: Update Score.</a:t>
            </a:r>
          </a:p>
          <a:p>
            <a:r>
              <a:rPr lang="en-US" sz="1200" dirty="0"/>
              <a:t>                7.1: Add {20*(no. of bubbles match in previous score)}.</a:t>
            </a:r>
          </a:p>
          <a:p>
            <a:r>
              <a:rPr lang="en-US" sz="1200" dirty="0"/>
              <a:t>                7.2: Add 10 score in previous score.</a:t>
            </a:r>
          </a:p>
          <a:p>
            <a:r>
              <a:rPr lang="en-US" sz="1200" dirty="0"/>
              <a:t>Step 8: Check for win condition.</a:t>
            </a:r>
          </a:p>
          <a:p>
            <a:r>
              <a:rPr lang="en-US" sz="1200" dirty="0"/>
              <a:t>                 8.1: If, no bubble left, go to step 9.</a:t>
            </a:r>
          </a:p>
          <a:p>
            <a:r>
              <a:rPr lang="en-US" sz="1200" dirty="0"/>
              <a:t>                 8.2: Else, go to step 5.</a:t>
            </a:r>
          </a:p>
          <a:p>
            <a:r>
              <a:rPr lang="en-US" sz="1200" dirty="0"/>
              <a:t>Step 9: Display Score.</a:t>
            </a:r>
          </a:p>
          <a:p>
            <a:r>
              <a:rPr lang="en-US" sz="1200" dirty="0"/>
              <a:t>Step 10: End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3139200" y="1177124"/>
            <a:ext cx="2959200" cy="301467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815750" y="1703325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&lt;03&gt;</a:t>
            </a:r>
            <a:br>
              <a:rPr lang="en" sz="2800" dirty="0"/>
            </a:br>
            <a:r>
              <a:rPr lang="en" sz="2800" dirty="0"/>
              <a:t>objectives</a:t>
            </a:r>
            <a:endParaRPr sz="2800" dirty="0"/>
          </a:p>
        </p:txBody>
      </p:sp>
      <p:grpSp>
        <p:nvGrpSpPr>
          <p:cNvPr id="501" name="Google Shape;501;p39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502" name="Google Shape;502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506" name="Google Shape;506;p39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9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515" name="Google Shape;515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519" name="Google Shape;519;p39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697415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ming Interface Style Thesis by Slidesgo">
  <a:themeElements>
    <a:clrScheme name="Simple Light">
      <a:dk1>
        <a:srgbClr val="2C2CC5"/>
      </a:dk1>
      <a:lt1>
        <a:srgbClr val="BDBDBD"/>
      </a:lt1>
      <a:dk2>
        <a:srgbClr val="42FFB7"/>
      </a:dk2>
      <a:lt2>
        <a:srgbClr val="EEEE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C2C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395</Words>
  <Application>Microsoft Macintosh PowerPoint</Application>
  <PresentationFormat>On-screen Show (16:9)</PresentationFormat>
  <Paragraphs>69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</vt:lpstr>
      <vt:lpstr>Arial</vt:lpstr>
      <vt:lpstr>Syne ExtraBold</vt:lpstr>
      <vt:lpstr>Bebas Neue</vt:lpstr>
      <vt:lpstr>Roboto Condensed</vt:lpstr>
      <vt:lpstr>Gaming Interface Style Thesis by Slidesgo</vt:lpstr>
      <vt:lpstr>BUBBLE SHOOTER</vt:lpstr>
      <vt:lpstr>Team Members</vt:lpstr>
      <vt:lpstr>TABLE OF CONTENTS</vt:lpstr>
      <vt:lpstr>&lt;01&gt; INTRODUCTION</vt:lpstr>
      <vt:lpstr>Bubble Shooter is the Addictive Arcade game available in verities of OS. It is a clone of the Puzzle Bobble arcade game made by Taito in 1994, Which is in Japan.</vt:lpstr>
      <vt:lpstr>About Bubble Shooter </vt:lpstr>
      <vt:lpstr>&lt;02&gt; ALGORITHM</vt:lpstr>
      <vt:lpstr>Algorithm</vt:lpstr>
      <vt:lpstr>&lt;03&gt; objectives</vt:lpstr>
      <vt:lpstr>Objectives</vt:lpstr>
      <vt:lpstr>&lt;04&gt; Scope</vt:lpstr>
      <vt:lpstr>SCOPE</vt:lpstr>
      <vt:lpstr>&lt;04&gt; System Requirement</vt:lpstr>
      <vt:lpstr>System Requirement (minimum)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 INTERFACE STYLE THESIS</dc:title>
  <cp:lastModifiedBy>ANJAN SHRESTHA</cp:lastModifiedBy>
  <cp:revision>10</cp:revision>
  <dcterms:modified xsi:type="dcterms:W3CDTF">2023-09-17T08:45:20Z</dcterms:modified>
</cp:coreProperties>
</file>